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4.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5.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6.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7.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6"/>
  </p:notesMasterIdLst>
  <p:sldIdLst>
    <p:sldId id="256" r:id="rId2"/>
    <p:sldId id="287" r:id="rId3"/>
    <p:sldId id="257" r:id="rId4"/>
    <p:sldId id="286" r:id="rId5"/>
    <p:sldId id="288" r:id="rId6"/>
    <p:sldId id="259" r:id="rId7"/>
    <p:sldId id="266" r:id="rId8"/>
    <p:sldId id="260" r:id="rId9"/>
    <p:sldId id="262" r:id="rId10"/>
    <p:sldId id="264" r:id="rId11"/>
    <p:sldId id="265" r:id="rId12"/>
    <p:sldId id="267" r:id="rId13"/>
    <p:sldId id="268" r:id="rId14"/>
    <p:sldId id="269" r:id="rId15"/>
    <p:sldId id="271" r:id="rId16"/>
    <p:sldId id="283" r:id="rId17"/>
    <p:sldId id="270" r:id="rId18"/>
    <p:sldId id="272" r:id="rId19"/>
    <p:sldId id="273" r:id="rId20"/>
    <p:sldId id="274" r:id="rId21"/>
    <p:sldId id="275" r:id="rId22"/>
    <p:sldId id="276" r:id="rId23"/>
    <p:sldId id="277" r:id="rId24"/>
    <p:sldId id="279" r:id="rId25"/>
    <p:sldId id="290" r:id="rId26"/>
    <p:sldId id="291" r:id="rId27"/>
    <p:sldId id="292" r:id="rId28"/>
    <p:sldId id="293" r:id="rId29"/>
    <p:sldId id="294" r:id="rId30"/>
    <p:sldId id="299" r:id="rId31"/>
    <p:sldId id="300" r:id="rId32"/>
    <p:sldId id="301" r:id="rId33"/>
    <p:sldId id="302" r:id="rId34"/>
    <p:sldId id="303" r:id="rId35"/>
    <p:sldId id="305" r:id="rId36"/>
    <p:sldId id="289" r:id="rId37"/>
    <p:sldId id="280" r:id="rId38"/>
    <p:sldId id="306" r:id="rId39"/>
    <p:sldId id="278" r:id="rId40"/>
    <p:sldId id="281" r:id="rId41"/>
    <p:sldId id="284" r:id="rId42"/>
    <p:sldId id="297" r:id="rId43"/>
    <p:sldId id="298" r:id="rId44"/>
    <p:sldId id="282" r:id="rId4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1C5F"/>
    <a:srgbClr val="FFFFFF"/>
    <a:srgbClr val="F2F2F2"/>
    <a:srgbClr val="3A88C8"/>
    <a:srgbClr val="DCDCDC"/>
    <a:srgbClr val="1F26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7C2205-7715-41D7-BB74-17965207E184}" v="1884" dt="2021-09-29T16:34:26.6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51" autoAdjust="0"/>
    <p:restoredTop sz="84944" autoAdjust="0"/>
  </p:normalViewPr>
  <p:slideViewPr>
    <p:cSldViewPr snapToGrid="0">
      <p:cViewPr>
        <p:scale>
          <a:sx n="75" d="100"/>
          <a:sy n="75" d="100"/>
        </p:scale>
        <p:origin x="43" y="43"/>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dith Fischer" userId="80c9b43b03ef8627" providerId="LiveId" clId="{027C2205-7715-41D7-BB74-17965207E184}"/>
    <pc:docChg chg="undo redo custSel addSld delSld modSld sldOrd">
      <pc:chgData name="Judith Fischer" userId="80c9b43b03ef8627" providerId="LiveId" clId="{027C2205-7715-41D7-BB74-17965207E184}" dt="2021-09-29T16:34:17.055" v="3339" actId="20577"/>
      <pc:docMkLst>
        <pc:docMk/>
      </pc:docMkLst>
      <pc:sldChg chg="addSp delSp modSp mod">
        <pc:chgData name="Judith Fischer" userId="80c9b43b03ef8627" providerId="LiveId" clId="{027C2205-7715-41D7-BB74-17965207E184}" dt="2021-09-29T12:38:02.415" v="66" actId="478"/>
        <pc:sldMkLst>
          <pc:docMk/>
          <pc:sldMk cId="207776924" sldId="257"/>
        </pc:sldMkLst>
        <pc:spChg chg="del mod">
          <ac:chgData name="Judith Fischer" userId="80c9b43b03ef8627" providerId="LiveId" clId="{027C2205-7715-41D7-BB74-17965207E184}" dt="2021-09-29T12:36:54.015" v="26" actId="478"/>
          <ac:spMkLst>
            <pc:docMk/>
            <pc:sldMk cId="207776924" sldId="257"/>
            <ac:spMk id="6" creationId="{3D226F70-6EBC-458B-81F1-4D6BA6978B80}"/>
          </ac:spMkLst>
        </pc:spChg>
        <pc:spChg chg="add mod">
          <ac:chgData name="Judith Fischer" userId="80c9b43b03ef8627" providerId="LiveId" clId="{027C2205-7715-41D7-BB74-17965207E184}" dt="2021-09-29T12:37:42.284" v="65" actId="20577"/>
          <ac:spMkLst>
            <pc:docMk/>
            <pc:sldMk cId="207776924" sldId="257"/>
            <ac:spMk id="7" creationId="{D7A5F56D-FE1D-47F2-BFD6-244ED918BB30}"/>
          </ac:spMkLst>
        </pc:spChg>
        <pc:spChg chg="del">
          <ac:chgData name="Judith Fischer" userId="80c9b43b03ef8627" providerId="LiveId" clId="{027C2205-7715-41D7-BB74-17965207E184}" dt="2021-09-29T12:38:02.415" v="66" actId="478"/>
          <ac:spMkLst>
            <pc:docMk/>
            <pc:sldMk cId="207776924" sldId="257"/>
            <ac:spMk id="11" creationId="{7CF187EA-8E6A-41C4-979E-9161B05E35EB}"/>
          </ac:spMkLst>
        </pc:spChg>
      </pc:sldChg>
      <pc:sldChg chg="addSp delSp modSp mod">
        <pc:chgData name="Judith Fischer" userId="80c9b43b03ef8627" providerId="LiveId" clId="{027C2205-7715-41D7-BB74-17965207E184}" dt="2021-09-29T13:16:58.737" v="1028" actId="404"/>
        <pc:sldMkLst>
          <pc:docMk/>
          <pc:sldMk cId="2721241699" sldId="259"/>
        </pc:sldMkLst>
        <pc:spChg chg="add mod">
          <ac:chgData name="Judith Fischer" userId="80c9b43b03ef8627" providerId="LiveId" clId="{027C2205-7715-41D7-BB74-17965207E184}" dt="2021-09-29T12:53:23.501" v="771" actId="14100"/>
          <ac:spMkLst>
            <pc:docMk/>
            <pc:sldMk cId="2721241699" sldId="259"/>
            <ac:spMk id="5" creationId="{F9080870-45C7-456C-9AAC-71E8795F776F}"/>
          </ac:spMkLst>
        </pc:spChg>
        <pc:spChg chg="del mod">
          <ac:chgData name="Judith Fischer" userId="80c9b43b03ef8627" providerId="LiveId" clId="{027C2205-7715-41D7-BB74-17965207E184}" dt="2021-09-29T12:47:53.808" v="673" actId="478"/>
          <ac:spMkLst>
            <pc:docMk/>
            <pc:sldMk cId="2721241699" sldId="259"/>
            <ac:spMk id="6" creationId="{3D226F70-6EBC-458B-81F1-4D6BA6978B80}"/>
          </ac:spMkLst>
        </pc:spChg>
        <pc:spChg chg="add mod">
          <ac:chgData name="Judith Fischer" userId="80c9b43b03ef8627" providerId="LiveId" clId="{027C2205-7715-41D7-BB74-17965207E184}" dt="2021-09-29T13:16:58.737" v="1028" actId="404"/>
          <ac:spMkLst>
            <pc:docMk/>
            <pc:sldMk cId="2721241699" sldId="259"/>
            <ac:spMk id="9" creationId="{9ECCCBED-A639-4BAD-850C-00BCE76B47B3}"/>
          </ac:spMkLst>
        </pc:spChg>
        <pc:picChg chg="add del mod">
          <ac:chgData name="Judith Fischer" userId="80c9b43b03ef8627" providerId="LiveId" clId="{027C2205-7715-41D7-BB74-17965207E184}" dt="2021-09-29T12:46:57.306" v="640"/>
          <ac:picMkLst>
            <pc:docMk/>
            <pc:sldMk cId="2721241699" sldId="259"/>
            <ac:picMk id="7" creationId="{659E75CF-3202-4C28-A179-759F60057734}"/>
          </ac:picMkLst>
        </pc:picChg>
      </pc:sldChg>
      <pc:sldChg chg="addSp delSp modSp mod">
        <pc:chgData name="Judith Fischer" userId="80c9b43b03ef8627" providerId="LiveId" clId="{027C2205-7715-41D7-BB74-17965207E184}" dt="2021-09-29T13:26:59.988" v="1252" actId="255"/>
        <pc:sldMkLst>
          <pc:docMk/>
          <pc:sldMk cId="2920704463" sldId="260"/>
        </pc:sldMkLst>
        <pc:spChg chg="add mod">
          <ac:chgData name="Judith Fischer" userId="80c9b43b03ef8627" providerId="LiveId" clId="{027C2205-7715-41D7-BB74-17965207E184}" dt="2021-09-29T13:26:59.988" v="1252" actId="255"/>
          <ac:spMkLst>
            <pc:docMk/>
            <pc:sldMk cId="2920704463" sldId="260"/>
            <ac:spMk id="3" creationId="{6205A134-ABE3-472C-A09E-AD46B7F318D2}"/>
          </ac:spMkLst>
        </pc:spChg>
        <pc:spChg chg="del mod">
          <ac:chgData name="Judith Fischer" userId="80c9b43b03ef8627" providerId="LiveId" clId="{027C2205-7715-41D7-BB74-17965207E184}" dt="2021-09-29T12:53:45.176" v="778" actId="478"/>
          <ac:spMkLst>
            <pc:docMk/>
            <pc:sldMk cId="2920704463" sldId="260"/>
            <ac:spMk id="7" creationId="{36712433-49DC-4C18-973A-3392A678D6EE}"/>
          </ac:spMkLst>
        </pc:spChg>
        <pc:spChg chg="add mod">
          <ac:chgData name="Judith Fischer" userId="80c9b43b03ef8627" providerId="LiveId" clId="{027C2205-7715-41D7-BB74-17965207E184}" dt="2021-09-29T13:16:49.769" v="1027" actId="404"/>
          <ac:spMkLst>
            <pc:docMk/>
            <pc:sldMk cId="2920704463" sldId="260"/>
            <ac:spMk id="13" creationId="{AC65EEFE-28C0-4A89-95D2-5C7D001EA98E}"/>
          </ac:spMkLst>
        </pc:spChg>
      </pc:sldChg>
      <pc:sldChg chg="modSp">
        <pc:chgData name="Judith Fischer" userId="80c9b43b03ef8627" providerId="LiveId" clId="{027C2205-7715-41D7-BB74-17965207E184}" dt="2021-09-29T13:16:44.298" v="1026" actId="404"/>
        <pc:sldMkLst>
          <pc:docMk/>
          <pc:sldMk cId="3081749413" sldId="262"/>
        </pc:sldMkLst>
        <pc:spChg chg="mod">
          <ac:chgData name="Judith Fischer" userId="80c9b43b03ef8627" providerId="LiveId" clId="{027C2205-7715-41D7-BB74-17965207E184}" dt="2021-09-29T13:16:44.298" v="1026" actId="404"/>
          <ac:spMkLst>
            <pc:docMk/>
            <pc:sldMk cId="3081749413" sldId="262"/>
            <ac:spMk id="7" creationId="{36712433-49DC-4C18-973A-3392A678D6EE}"/>
          </ac:spMkLst>
        </pc:spChg>
      </pc:sldChg>
      <pc:sldChg chg="modSp">
        <pc:chgData name="Judith Fischer" userId="80c9b43b03ef8627" providerId="LiveId" clId="{027C2205-7715-41D7-BB74-17965207E184}" dt="2021-09-29T13:16:38.917" v="1025" actId="255"/>
        <pc:sldMkLst>
          <pc:docMk/>
          <pc:sldMk cId="3769431900" sldId="264"/>
        </pc:sldMkLst>
        <pc:spChg chg="mod">
          <ac:chgData name="Judith Fischer" userId="80c9b43b03ef8627" providerId="LiveId" clId="{027C2205-7715-41D7-BB74-17965207E184}" dt="2021-09-29T13:16:38.917" v="1025" actId="255"/>
          <ac:spMkLst>
            <pc:docMk/>
            <pc:sldMk cId="3769431900" sldId="264"/>
            <ac:spMk id="7" creationId="{36712433-49DC-4C18-973A-3392A678D6EE}"/>
          </ac:spMkLst>
        </pc:spChg>
      </pc:sldChg>
      <pc:sldChg chg="modSp">
        <pc:chgData name="Judith Fischer" userId="80c9b43b03ef8627" providerId="LiveId" clId="{027C2205-7715-41D7-BB74-17965207E184}" dt="2021-09-29T13:16:33.111" v="1024" actId="404"/>
        <pc:sldMkLst>
          <pc:docMk/>
          <pc:sldMk cId="265097310" sldId="265"/>
        </pc:sldMkLst>
        <pc:spChg chg="mod">
          <ac:chgData name="Judith Fischer" userId="80c9b43b03ef8627" providerId="LiveId" clId="{027C2205-7715-41D7-BB74-17965207E184}" dt="2021-09-29T13:16:33.111" v="1024" actId="404"/>
          <ac:spMkLst>
            <pc:docMk/>
            <pc:sldMk cId="265097310" sldId="265"/>
            <ac:spMk id="7" creationId="{36712433-49DC-4C18-973A-3392A678D6EE}"/>
          </ac:spMkLst>
        </pc:spChg>
        <pc:spChg chg="mod">
          <ac:chgData name="Judith Fischer" userId="80c9b43b03ef8627" providerId="LiveId" clId="{027C2205-7715-41D7-BB74-17965207E184}" dt="2021-09-29T12:57:42.305" v="884" actId="20577"/>
          <ac:spMkLst>
            <pc:docMk/>
            <pc:sldMk cId="265097310" sldId="265"/>
            <ac:spMk id="10" creationId="{78AF11E2-41FF-42E5-B1D5-A751A4BF8120}"/>
          </ac:spMkLst>
        </pc:spChg>
        <pc:spChg chg="mod">
          <ac:chgData name="Judith Fischer" userId="80c9b43b03ef8627" providerId="LiveId" clId="{027C2205-7715-41D7-BB74-17965207E184}" dt="2021-09-29T12:57:48.087" v="886" actId="20577"/>
          <ac:spMkLst>
            <pc:docMk/>
            <pc:sldMk cId="265097310" sldId="265"/>
            <ac:spMk id="11" creationId="{AE23FB20-C958-45DC-B9FB-ABA2161379CB}"/>
          </ac:spMkLst>
        </pc:spChg>
      </pc:sldChg>
      <pc:sldChg chg="addSp delSp modSp mod">
        <pc:chgData name="Judith Fischer" userId="80c9b43b03ef8627" providerId="LiveId" clId="{027C2205-7715-41D7-BB74-17965207E184}" dt="2021-09-29T12:51:38.770" v="759" actId="20577"/>
        <pc:sldMkLst>
          <pc:docMk/>
          <pc:sldMk cId="1400619141" sldId="266"/>
        </pc:sldMkLst>
        <pc:spChg chg="del">
          <ac:chgData name="Judith Fischer" userId="80c9b43b03ef8627" providerId="LiveId" clId="{027C2205-7715-41D7-BB74-17965207E184}" dt="2021-09-29T12:50:35.300" v="727" actId="478"/>
          <ac:spMkLst>
            <pc:docMk/>
            <pc:sldMk cId="1400619141" sldId="266"/>
            <ac:spMk id="6" creationId="{3D226F70-6EBC-458B-81F1-4D6BA6978B80}"/>
          </ac:spMkLst>
        </pc:spChg>
        <pc:spChg chg="add del">
          <ac:chgData name="Judith Fischer" userId="80c9b43b03ef8627" providerId="LiveId" clId="{027C2205-7715-41D7-BB74-17965207E184}" dt="2021-09-29T12:50:44.412" v="729" actId="22"/>
          <ac:spMkLst>
            <pc:docMk/>
            <pc:sldMk cId="1400619141" sldId="266"/>
            <ac:spMk id="15" creationId="{E6518F4D-56FC-4661-96EE-9C96238C57DE}"/>
          </ac:spMkLst>
        </pc:spChg>
        <pc:spChg chg="add del">
          <ac:chgData name="Judith Fischer" userId="80c9b43b03ef8627" providerId="LiveId" clId="{027C2205-7715-41D7-BB74-17965207E184}" dt="2021-09-29T12:50:51.573" v="733" actId="22"/>
          <ac:spMkLst>
            <pc:docMk/>
            <pc:sldMk cId="1400619141" sldId="266"/>
            <ac:spMk id="17" creationId="{417B7411-CE15-43B2-8B48-C4C6911EF72F}"/>
          </ac:spMkLst>
        </pc:spChg>
        <pc:spChg chg="add mod">
          <ac:chgData name="Judith Fischer" userId="80c9b43b03ef8627" providerId="LiveId" clId="{027C2205-7715-41D7-BB74-17965207E184}" dt="2021-09-29T12:51:38.770" v="759" actId="20577"/>
          <ac:spMkLst>
            <pc:docMk/>
            <pc:sldMk cId="1400619141" sldId="266"/>
            <ac:spMk id="19" creationId="{AC6418C8-86AD-4CAE-A6C1-88A6482F923D}"/>
          </ac:spMkLst>
        </pc:spChg>
        <pc:picChg chg="del">
          <ac:chgData name="Judith Fischer" userId="80c9b43b03ef8627" providerId="LiveId" clId="{027C2205-7715-41D7-BB74-17965207E184}" dt="2021-09-29T12:50:29.521" v="726" actId="478"/>
          <ac:picMkLst>
            <pc:docMk/>
            <pc:sldMk cId="1400619141" sldId="266"/>
            <ac:picMk id="3" creationId="{A3C6B7D0-65E5-4433-9F7C-F4819D9E5776}"/>
          </ac:picMkLst>
        </pc:picChg>
        <pc:picChg chg="del">
          <ac:chgData name="Judith Fischer" userId="80c9b43b03ef8627" providerId="LiveId" clId="{027C2205-7715-41D7-BB74-17965207E184}" dt="2021-09-29T12:50:27.318" v="725" actId="478"/>
          <ac:picMkLst>
            <pc:docMk/>
            <pc:sldMk cId="1400619141" sldId="266"/>
            <ac:picMk id="12" creationId="{F65D859B-ABC9-4CEE-A1AB-3EEAEC009265}"/>
          </ac:picMkLst>
        </pc:picChg>
      </pc:sldChg>
      <pc:sldChg chg="addSp delSp modSp">
        <pc:chgData name="Judith Fischer" userId="80c9b43b03ef8627" providerId="LiveId" clId="{027C2205-7715-41D7-BB74-17965207E184}" dt="2021-09-29T13:26:53.755" v="1250" actId="403"/>
        <pc:sldMkLst>
          <pc:docMk/>
          <pc:sldMk cId="2996394552" sldId="267"/>
        </pc:sldMkLst>
        <pc:spChg chg="mod">
          <ac:chgData name="Judith Fischer" userId="80c9b43b03ef8627" providerId="LiveId" clId="{027C2205-7715-41D7-BB74-17965207E184}" dt="2021-09-29T13:16:26.504" v="1023" actId="404"/>
          <ac:spMkLst>
            <pc:docMk/>
            <pc:sldMk cId="2996394552" sldId="267"/>
            <ac:spMk id="7" creationId="{36712433-49DC-4C18-973A-3392A678D6EE}"/>
          </ac:spMkLst>
        </pc:spChg>
        <pc:spChg chg="add mod">
          <ac:chgData name="Judith Fischer" userId="80c9b43b03ef8627" providerId="LiveId" clId="{027C2205-7715-41D7-BB74-17965207E184}" dt="2021-09-29T13:26:53.755" v="1250" actId="403"/>
          <ac:spMkLst>
            <pc:docMk/>
            <pc:sldMk cId="2996394552" sldId="267"/>
            <ac:spMk id="19" creationId="{496D0C97-A765-4468-AA52-865E8363B12A}"/>
          </ac:spMkLst>
        </pc:spChg>
        <pc:spChg chg="add del mod">
          <ac:chgData name="Judith Fischer" userId="80c9b43b03ef8627" providerId="LiveId" clId="{027C2205-7715-41D7-BB74-17965207E184}" dt="2021-09-29T13:01:23.830" v="956" actId="478"/>
          <ac:spMkLst>
            <pc:docMk/>
            <pc:sldMk cId="2996394552" sldId="267"/>
            <ac:spMk id="20" creationId="{E4F878F3-5C2E-46BE-B578-248CF4952923}"/>
          </ac:spMkLst>
        </pc:spChg>
      </pc:sldChg>
      <pc:sldChg chg="modSp ord">
        <pc:chgData name="Judith Fischer" userId="80c9b43b03ef8627" providerId="LiveId" clId="{027C2205-7715-41D7-BB74-17965207E184}" dt="2021-09-29T13:16:21.479" v="1022" actId="404"/>
        <pc:sldMkLst>
          <pc:docMk/>
          <pc:sldMk cId="3947286145" sldId="268"/>
        </pc:sldMkLst>
        <pc:spChg chg="mod">
          <ac:chgData name="Judith Fischer" userId="80c9b43b03ef8627" providerId="LiveId" clId="{027C2205-7715-41D7-BB74-17965207E184}" dt="2021-09-29T13:16:21.479" v="1022" actId="404"/>
          <ac:spMkLst>
            <pc:docMk/>
            <pc:sldMk cId="3947286145" sldId="268"/>
            <ac:spMk id="7" creationId="{36712433-49DC-4C18-973A-3392A678D6EE}"/>
          </ac:spMkLst>
        </pc:spChg>
        <pc:spChg chg="mod">
          <ac:chgData name="Judith Fischer" userId="80c9b43b03ef8627" providerId="LiveId" clId="{027C2205-7715-41D7-BB74-17965207E184}" dt="2021-09-29T13:04:00.492" v="1003" actId="20577"/>
          <ac:spMkLst>
            <pc:docMk/>
            <pc:sldMk cId="3947286145" sldId="268"/>
            <ac:spMk id="25" creationId="{DCF29B68-3795-4D22-9C31-A7BC4218237C}"/>
          </ac:spMkLst>
        </pc:spChg>
        <pc:spChg chg="mod">
          <ac:chgData name="Judith Fischer" userId="80c9b43b03ef8627" providerId="LiveId" clId="{027C2205-7715-41D7-BB74-17965207E184}" dt="2021-09-29T13:03:57.495" v="1001" actId="20577"/>
          <ac:spMkLst>
            <pc:docMk/>
            <pc:sldMk cId="3947286145" sldId="268"/>
            <ac:spMk id="26" creationId="{F8FD2DC0-EE3F-4FF1-8630-4D3142DC86E6}"/>
          </ac:spMkLst>
        </pc:spChg>
        <pc:spChg chg="mod">
          <ac:chgData name="Judith Fischer" userId="80c9b43b03ef8627" providerId="LiveId" clId="{027C2205-7715-41D7-BB74-17965207E184}" dt="2021-09-29T13:03:54.167" v="999" actId="20577"/>
          <ac:spMkLst>
            <pc:docMk/>
            <pc:sldMk cId="3947286145" sldId="268"/>
            <ac:spMk id="27" creationId="{45C22294-5D06-464B-B8D8-1F3F8298CF61}"/>
          </ac:spMkLst>
        </pc:spChg>
      </pc:sldChg>
      <pc:sldChg chg="modSp">
        <pc:chgData name="Judith Fischer" userId="80c9b43b03ef8627" providerId="LiveId" clId="{027C2205-7715-41D7-BB74-17965207E184}" dt="2021-09-29T13:16:15.405" v="1021" actId="404"/>
        <pc:sldMkLst>
          <pc:docMk/>
          <pc:sldMk cId="3677375969" sldId="269"/>
        </pc:sldMkLst>
        <pc:spChg chg="mod">
          <ac:chgData name="Judith Fischer" userId="80c9b43b03ef8627" providerId="LiveId" clId="{027C2205-7715-41D7-BB74-17965207E184}" dt="2021-09-29T13:16:15.405" v="1021" actId="404"/>
          <ac:spMkLst>
            <pc:docMk/>
            <pc:sldMk cId="3677375969" sldId="269"/>
            <ac:spMk id="7" creationId="{36712433-49DC-4C18-973A-3392A678D6EE}"/>
          </ac:spMkLst>
        </pc:spChg>
      </pc:sldChg>
      <pc:sldChg chg="addSp modSp">
        <pc:chgData name="Judith Fischer" userId="80c9b43b03ef8627" providerId="LiveId" clId="{027C2205-7715-41D7-BB74-17965207E184}" dt="2021-09-29T16:32:05.665" v="3184" actId="20577"/>
        <pc:sldMkLst>
          <pc:docMk/>
          <pc:sldMk cId="1754584102" sldId="270"/>
        </pc:sldMkLst>
        <pc:spChg chg="add mod">
          <ac:chgData name="Judith Fischer" userId="80c9b43b03ef8627" providerId="LiveId" clId="{027C2205-7715-41D7-BB74-17965207E184}" dt="2021-09-29T16:32:05.665" v="3184" actId="20577"/>
          <ac:spMkLst>
            <pc:docMk/>
            <pc:sldMk cId="1754584102" sldId="270"/>
            <ac:spMk id="6" creationId="{E813496B-2ECC-427D-A17E-A105F18B28E6}"/>
          </ac:spMkLst>
        </pc:spChg>
        <pc:spChg chg="mod">
          <ac:chgData name="Judith Fischer" userId="80c9b43b03ef8627" providerId="LiveId" clId="{027C2205-7715-41D7-BB74-17965207E184}" dt="2021-09-29T13:27:24.453" v="1254" actId="207"/>
          <ac:spMkLst>
            <pc:docMk/>
            <pc:sldMk cId="1754584102" sldId="270"/>
            <ac:spMk id="7" creationId="{36712433-49DC-4C18-973A-3392A678D6EE}"/>
          </ac:spMkLst>
        </pc:spChg>
      </pc:sldChg>
      <pc:sldChg chg="addSp modSp">
        <pc:chgData name="Judith Fischer" userId="80c9b43b03ef8627" providerId="LiveId" clId="{027C2205-7715-41D7-BB74-17965207E184}" dt="2021-09-29T16:31:15.805" v="3176" actId="20577"/>
        <pc:sldMkLst>
          <pc:docMk/>
          <pc:sldMk cId="1944576172" sldId="271"/>
        </pc:sldMkLst>
        <pc:spChg chg="add mod">
          <ac:chgData name="Judith Fischer" userId="80c9b43b03ef8627" providerId="LiveId" clId="{027C2205-7715-41D7-BB74-17965207E184}" dt="2021-09-29T16:31:15.805" v="3176" actId="20577"/>
          <ac:spMkLst>
            <pc:docMk/>
            <pc:sldMk cId="1944576172" sldId="271"/>
            <ac:spMk id="6" creationId="{7969C1CE-E857-4DDB-81BA-95C94E1FC4C4}"/>
          </ac:spMkLst>
        </pc:spChg>
        <pc:spChg chg="mod">
          <ac:chgData name="Judith Fischer" userId="80c9b43b03ef8627" providerId="LiveId" clId="{027C2205-7715-41D7-BB74-17965207E184}" dt="2021-09-29T13:24:04.474" v="1146" actId="14100"/>
          <ac:spMkLst>
            <pc:docMk/>
            <pc:sldMk cId="1944576172" sldId="271"/>
            <ac:spMk id="7" creationId="{36712433-49DC-4C18-973A-3392A678D6EE}"/>
          </ac:spMkLst>
        </pc:spChg>
        <pc:picChg chg="mod">
          <ac:chgData name="Judith Fischer" userId="80c9b43b03ef8627" providerId="LiveId" clId="{027C2205-7715-41D7-BB74-17965207E184}" dt="2021-09-29T13:23:56.340" v="1145" actId="1036"/>
          <ac:picMkLst>
            <pc:docMk/>
            <pc:sldMk cId="1944576172" sldId="271"/>
            <ac:picMk id="5" creationId="{7B2A3709-986D-4523-9792-52F16056A06E}"/>
          </ac:picMkLst>
        </pc:picChg>
      </pc:sldChg>
      <pc:sldChg chg="modSp">
        <pc:chgData name="Judith Fischer" userId="80c9b43b03ef8627" providerId="LiveId" clId="{027C2205-7715-41D7-BB74-17965207E184}" dt="2021-09-29T13:28:04.568" v="1274" actId="207"/>
        <pc:sldMkLst>
          <pc:docMk/>
          <pc:sldMk cId="3575779033" sldId="272"/>
        </pc:sldMkLst>
        <pc:spChg chg="mod">
          <ac:chgData name="Judith Fischer" userId="80c9b43b03ef8627" providerId="LiveId" clId="{027C2205-7715-41D7-BB74-17965207E184}" dt="2021-09-29T13:28:04.568" v="1274" actId="207"/>
          <ac:spMkLst>
            <pc:docMk/>
            <pc:sldMk cId="3575779033" sldId="272"/>
            <ac:spMk id="7" creationId="{36712433-49DC-4C18-973A-3392A678D6EE}"/>
          </ac:spMkLst>
        </pc:spChg>
      </pc:sldChg>
      <pc:sldChg chg="modSp">
        <pc:chgData name="Judith Fischer" userId="80c9b43b03ef8627" providerId="LiveId" clId="{027C2205-7715-41D7-BB74-17965207E184}" dt="2021-09-29T13:29:19.621" v="1290" actId="20577"/>
        <pc:sldMkLst>
          <pc:docMk/>
          <pc:sldMk cId="4158591815" sldId="273"/>
        </pc:sldMkLst>
        <pc:spChg chg="mod">
          <ac:chgData name="Judith Fischer" userId="80c9b43b03ef8627" providerId="LiveId" clId="{027C2205-7715-41D7-BB74-17965207E184}" dt="2021-09-29T13:28:59.416" v="1288" actId="207"/>
          <ac:spMkLst>
            <pc:docMk/>
            <pc:sldMk cId="4158591815" sldId="273"/>
            <ac:spMk id="12" creationId="{0258CF5A-BB44-47B4-B50F-0B83E02860D8}"/>
          </ac:spMkLst>
        </pc:spChg>
        <pc:spChg chg="mod">
          <ac:chgData name="Judith Fischer" userId="80c9b43b03ef8627" providerId="LiveId" clId="{027C2205-7715-41D7-BB74-17965207E184}" dt="2021-09-29T13:29:19.621" v="1290" actId="20577"/>
          <ac:spMkLst>
            <pc:docMk/>
            <pc:sldMk cId="4158591815" sldId="273"/>
            <ac:spMk id="22" creationId="{2ABD0C2D-7D25-489F-B51F-FD591DE04615}"/>
          </ac:spMkLst>
        </pc:spChg>
        <pc:spChg chg="mod">
          <ac:chgData name="Judith Fischer" userId="80c9b43b03ef8627" providerId="LiveId" clId="{027C2205-7715-41D7-BB74-17965207E184}" dt="2021-09-29T13:29:16.703" v="1289" actId="20577"/>
          <ac:spMkLst>
            <pc:docMk/>
            <pc:sldMk cId="4158591815" sldId="273"/>
            <ac:spMk id="23" creationId="{2BFE2724-E58B-481F-B76A-89B2F405638D}"/>
          </ac:spMkLst>
        </pc:spChg>
      </pc:sldChg>
      <pc:sldChg chg="addSp modSp">
        <pc:chgData name="Judith Fischer" userId="80c9b43b03ef8627" providerId="LiveId" clId="{027C2205-7715-41D7-BB74-17965207E184}" dt="2021-09-29T13:31:14.054" v="1347" actId="1037"/>
        <pc:sldMkLst>
          <pc:docMk/>
          <pc:sldMk cId="3822389274" sldId="274"/>
        </pc:sldMkLst>
        <pc:spChg chg="add mod">
          <ac:chgData name="Judith Fischer" userId="80c9b43b03ef8627" providerId="LiveId" clId="{027C2205-7715-41D7-BB74-17965207E184}" dt="2021-09-29T13:31:06.865" v="1336" actId="1037"/>
          <ac:spMkLst>
            <pc:docMk/>
            <pc:sldMk cId="3822389274" sldId="274"/>
            <ac:spMk id="8" creationId="{404D6B07-9EC6-483C-ADB4-FF753DF807B7}"/>
          </ac:spMkLst>
        </pc:spChg>
        <pc:spChg chg="add mod">
          <ac:chgData name="Judith Fischer" userId="80c9b43b03ef8627" providerId="LiveId" clId="{027C2205-7715-41D7-BB74-17965207E184}" dt="2021-09-29T13:31:14.054" v="1347" actId="1037"/>
          <ac:spMkLst>
            <pc:docMk/>
            <pc:sldMk cId="3822389274" sldId="274"/>
            <ac:spMk id="10" creationId="{733D5CFE-C186-4CE2-A1D8-7CD4520D1D6E}"/>
          </ac:spMkLst>
        </pc:spChg>
        <pc:spChg chg="add mod">
          <ac:chgData name="Judith Fischer" userId="80c9b43b03ef8627" providerId="LiveId" clId="{027C2205-7715-41D7-BB74-17965207E184}" dt="2021-09-29T13:30:42.100" v="1308"/>
          <ac:spMkLst>
            <pc:docMk/>
            <pc:sldMk cId="3822389274" sldId="274"/>
            <ac:spMk id="11" creationId="{B0FD1374-E726-4E7C-B0C9-BBC8B547EB51}"/>
          </ac:spMkLst>
        </pc:spChg>
        <pc:spChg chg="mod">
          <ac:chgData name="Judith Fischer" userId="80c9b43b03ef8627" providerId="LiveId" clId="{027C2205-7715-41D7-BB74-17965207E184}" dt="2021-09-29T13:30:15.511" v="1307" actId="207"/>
          <ac:spMkLst>
            <pc:docMk/>
            <pc:sldMk cId="3822389274" sldId="274"/>
            <ac:spMk id="12" creationId="{0258CF5A-BB44-47B4-B50F-0B83E02860D8}"/>
          </ac:spMkLst>
        </pc:spChg>
        <pc:spChg chg="add mod">
          <ac:chgData name="Judith Fischer" userId="80c9b43b03ef8627" providerId="LiveId" clId="{027C2205-7715-41D7-BB74-17965207E184}" dt="2021-09-29T13:30:42.100" v="1308"/>
          <ac:spMkLst>
            <pc:docMk/>
            <pc:sldMk cId="3822389274" sldId="274"/>
            <ac:spMk id="13" creationId="{1BD5BE34-134A-48CB-A649-4BC7AFF4E58C}"/>
          </ac:spMkLst>
        </pc:spChg>
        <pc:picChg chg="mod">
          <ac:chgData name="Judith Fischer" userId="80c9b43b03ef8627" providerId="LiveId" clId="{027C2205-7715-41D7-BB74-17965207E184}" dt="2021-09-29T13:30:49.176" v="1310" actId="1076"/>
          <ac:picMkLst>
            <pc:docMk/>
            <pc:sldMk cId="3822389274" sldId="274"/>
            <ac:picMk id="9" creationId="{E7F1C2FE-9965-4B7D-B0E3-0BC41AD62FC6}"/>
          </ac:picMkLst>
        </pc:picChg>
      </pc:sldChg>
      <pc:sldChg chg="addSp delSp modSp">
        <pc:chgData name="Judith Fischer" userId="80c9b43b03ef8627" providerId="LiveId" clId="{027C2205-7715-41D7-BB74-17965207E184}" dt="2021-09-29T13:33:27.090" v="1423" actId="14100"/>
        <pc:sldMkLst>
          <pc:docMk/>
          <pc:sldMk cId="680619526" sldId="275"/>
        </pc:sldMkLst>
        <pc:spChg chg="del">
          <ac:chgData name="Judith Fischer" userId="80c9b43b03ef8627" providerId="LiveId" clId="{027C2205-7715-41D7-BB74-17965207E184}" dt="2021-09-29T13:31:48.726" v="1348" actId="478"/>
          <ac:spMkLst>
            <pc:docMk/>
            <pc:sldMk cId="680619526" sldId="275"/>
            <ac:spMk id="6" creationId="{3D226F70-6EBC-458B-81F1-4D6BA6978B80}"/>
          </ac:spMkLst>
        </pc:spChg>
        <pc:spChg chg="mod">
          <ac:chgData name="Judith Fischer" userId="80c9b43b03ef8627" providerId="LiveId" clId="{027C2205-7715-41D7-BB74-17965207E184}" dt="2021-09-29T13:33:27.090" v="1423" actId="14100"/>
          <ac:spMkLst>
            <pc:docMk/>
            <pc:sldMk cId="680619526" sldId="275"/>
            <ac:spMk id="7" creationId="{D4F28839-2D58-4732-A6D6-E5D5000BBAF0}"/>
          </ac:spMkLst>
        </pc:spChg>
        <pc:spChg chg="add mod">
          <ac:chgData name="Judith Fischer" userId="80c9b43b03ef8627" providerId="LiveId" clId="{027C2205-7715-41D7-BB74-17965207E184}" dt="2021-09-29T13:33:16.712" v="1420" actId="6549"/>
          <ac:spMkLst>
            <pc:docMk/>
            <pc:sldMk cId="680619526" sldId="275"/>
            <ac:spMk id="15" creationId="{3247AF30-91A0-4877-B990-95D33DE94E08}"/>
          </ac:spMkLst>
        </pc:spChg>
      </pc:sldChg>
      <pc:sldChg chg="addSp modSp">
        <pc:chgData name="Judith Fischer" userId="80c9b43b03ef8627" providerId="LiveId" clId="{027C2205-7715-41D7-BB74-17965207E184}" dt="2021-09-29T16:31:54.388" v="3180" actId="20577"/>
        <pc:sldMkLst>
          <pc:docMk/>
          <pc:sldMk cId="1168689638" sldId="276"/>
        </pc:sldMkLst>
        <pc:spChg chg="add mod">
          <ac:chgData name="Judith Fischer" userId="80c9b43b03ef8627" providerId="LiveId" clId="{027C2205-7715-41D7-BB74-17965207E184}" dt="2021-09-29T16:31:54.388" v="3180" actId="20577"/>
          <ac:spMkLst>
            <pc:docMk/>
            <pc:sldMk cId="1168689638" sldId="276"/>
            <ac:spMk id="4" creationId="{EDEEACC5-17D4-446E-ABB6-064B0DA040A5}"/>
          </ac:spMkLst>
        </pc:spChg>
        <pc:spChg chg="mod">
          <ac:chgData name="Judith Fischer" userId="80c9b43b03ef8627" providerId="LiveId" clId="{027C2205-7715-41D7-BB74-17965207E184}" dt="2021-09-29T13:34:57.833" v="1507" actId="207"/>
          <ac:spMkLst>
            <pc:docMk/>
            <pc:sldMk cId="1168689638" sldId="276"/>
            <ac:spMk id="7" creationId="{36712433-49DC-4C18-973A-3392A678D6EE}"/>
          </ac:spMkLst>
        </pc:spChg>
        <pc:picChg chg="mod">
          <ac:chgData name="Judith Fischer" userId="80c9b43b03ef8627" providerId="LiveId" clId="{027C2205-7715-41D7-BB74-17965207E184}" dt="2021-09-29T13:34:52.326" v="1506" actId="207"/>
          <ac:picMkLst>
            <pc:docMk/>
            <pc:sldMk cId="1168689638" sldId="276"/>
            <ac:picMk id="6" creationId="{AB5D18A3-2C93-4984-A08A-9FBA8196D0BA}"/>
          </ac:picMkLst>
        </pc:picChg>
        <pc:picChg chg="mod">
          <ac:chgData name="Judith Fischer" userId="80c9b43b03ef8627" providerId="LiveId" clId="{027C2205-7715-41D7-BB74-17965207E184}" dt="2021-09-29T13:34:52.326" v="1506" actId="207"/>
          <ac:picMkLst>
            <pc:docMk/>
            <pc:sldMk cId="1168689638" sldId="276"/>
            <ac:picMk id="13" creationId="{BAA0D9A6-E929-4B53-827D-DDAC193984BB}"/>
          </ac:picMkLst>
        </pc:picChg>
        <pc:picChg chg="mod">
          <ac:chgData name="Judith Fischer" userId="80c9b43b03ef8627" providerId="LiveId" clId="{027C2205-7715-41D7-BB74-17965207E184}" dt="2021-09-29T13:34:52.326" v="1506" actId="207"/>
          <ac:picMkLst>
            <pc:docMk/>
            <pc:sldMk cId="1168689638" sldId="276"/>
            <ac:picMk id="15" creationId="{ECF9124E-0B37-412A-AABE-557CDE85245C}"/>
          </ac:picMkLst>
        </pc:picChg>
      </pc:sldChg>
      <pc:sldChg chg="addSp modSp">
        <pc:chgData name="Judith Fischer" userId="80c9b43b03ef8627" providerId="LiveId" clId="{027C2205-7715-41D7-BB74-17965207E184}" dt="2021-09-29T13:38:23.906" v="1616" actId="207"/>
        <pc:sldMkLst>
          <pc:docMk/>
          <pc:sldMk cId="1489525367" sldId="277"/>
        </pc:sldMkLst>
        <pc:spChg chg="add mod">
          <ac:chgData name="Judith Fischer" userId="80c9b43b03ef8627" providerId="LiveId" clId="{027C2205-7715-41D7-BB74-17965207E184}" dt="2021-09-29T13:36:16.539" v="1541" actId="14100"/>
          <ac:spMkLst>
            <pc:docMk/>
            <pc:sldMk cId="1489525367" sldId="277"/>
            <ac:spMk id="2" creationId="{9D3020BD-3F5D-4FB5-81EC-3E94645A4C99}"/>
          </ac:spMkLst>
        </pc:spChg>
        <pc:spChg chg="mod">
          <ac:chgData name="Judith Fischer" userId="80c9b43b03ef8627" providerId="LiveId" clId="{027C2205-7715-41D7-BB74-17965207E184}" dt="2021-09-29T13:38:23.906" v="1616" actId="207"/>
          <ac:spMkLst>
            <pc:docMk/>
            <pc:sldMk cId="1489525367" sldId="277"/>
            <ac:spMk id="12" creationId="{0258CF5A-BB44-47B4-B50F-0B83E02860D8}"/>
          </ac:spMkLst>
        </pc:spChg>
        <pc:spChg chg="mod">
          <ac:chgData name="Judith Fischer" userId="80c9b43b03ef8627" providerId="LiveId" clId="{027C2205-7715-41D7-BB74-17965207E184}" dt="2021-09-29T13:37:13.560" v="1562" actId="1035"/>
          <ac:spMkLst>
            <pc:docMk/>
            <pc:sldMk cId="1489525367" sldId="277"/>
            <ac:spMk id="13" creationId="{1FCCA725-C324-41C5-8F1E-3B7E526FFF0B}"/>
          </ac:spMkLst>
        </pc:spChg>
        <pc:picChg chg="mod">
          <ac:chgData name="Judith Fischer" userId="80c9b43b03ef8627" providerId="LiveId" clId="{027C2205-7715-41D7-BB74-17965207E184}" dt="2021-09-29T13:37:13.560" v="1562" actId="1035"/>
          <ac:picMkLst>
            <pc:docMk/>
            <pc:sldMk cId="1489525367" sldId="277"/>
            <ac:picMk id="3" creationId="{A739817B-D5F3-4098-A659-3E2E1D1A77D8}"/>
          </ac:picMkLst>
        </pc:picChg>
        <pc:picChg chg="mod">
          <ac:chgData name="Judith Fischer" userId="80c9b43b03ef8627" providerId="LiveId" clId="{027C2205-7715-41D7-BB74-17965207E184}" dt="2021-09-29T13:37:13.560" v="1562" actId="1035"/>
          <ac:picMkLst>
            <pc:docMk/>
            <pc:sldMk cId="1489525367" sldId="277"/>
            <ac:picMk id="8" creationId="{31E38A97-993E-407A-B929-23ABCEBA91A2}"/>
          </ac:picMkLst>
        </pc:picChg>
      </pc:sldChg>
      <pc:sldChg chg="addSp delSp modSp mod">
        <pc:chgData name="Judith Fischer" userId="80c9b43b03ef8627" providerId="LiveId" clId="{027C2205-7715-41D7-BB74-17965207E184}" dt="2021-09-29T16:23:44.343" v="3125" actId="20577"/>
        <pc:sldMkLst>
          <pc:docMk/>
          <pc:sldMk cId="2185474104" sldId="278"/>
        </pc:sldMkLst>
        <pc:spChg chg="del">
          <ac:chgData name="Judith Fischer" userId="80c9b43b03ef8627" providerId="LiveId" clId="{027C2205-7715-41D7-BB74-17965207E184}" dt="2021-09-29T16:12:11.834" v="2948" actId="478"/>
          <ac:spMkLst>
            <pc:docMk/>
            <pc:sldMk cId="2185474104" sldId="278"/>
            <ac:spMk id="6" creationId="{3D226F70-6EBC-458B-81F1-4D6BA6978B80}"/>
          </ac:spMkLst>
        </pc:spChg>
        <pc:spChg chg="mod">
          <ac:chgData name="Judith Fischer" userId="80c9b43b03ef8627" providerId="LiveId" clId="{027C2205-7715-41D7-BB74-17965207E184}" dt="2021-09-29T16:23:44.343" v="3125" actId="20577"/>
          <ac:spMkLst>
            <pc:docMk/>
            <pc:sldMk cId="2185474104" sldId="278"/>
            <ac:spMk id="7" creationId="{D4F28839-2D58-4732-A6D6-E5D5000BBAF0}"/>
          </ac:spMkLst>
        </pc:spChg>
        <pc:spChg chg="mod">
          <ac:chgData name="Judith Fischer" userId="80c9b43b03ef8627" providerId="LiveId" clId="{027C2205-7715-41D7-BB74-17965207E184}" dt="2021-09-29T16:13:52.719" v="3003" actId="207"/>
          <ac:spMkLst>
            <pc:docMk/>
            <pc:sldMk cId="2185474104" sldId="278"/>
            <ac:spMk id="8" creationId="{64B97F8A-2CDF-4E46-A499-284DFB89B55F}"/>
          </ac:spMkLst>
        </pc:spChg>
        <pc:spChg chg="add mod">
          <ac:chgData name="Judith Fischer" userId="80c9b43b03ef8627" providerId="LiveId" clId="{027C2205-7715-41D7-BB74-17965207E184}" dt="2021-09-29T16:12:26.517" v="2953" actId="14100"/>
          <ac:spMkLst>
            <pc:docMk/>
            <pc:sldMk cId="2185474104" sldId="278"/>
            <ac:spMk id="14" creationId="{996A8015-B3DD-4790-BDA0-28497DE3A4DD}"/>
          </ac:spMkLst>
        </pc:spChg>
        <pc:picChg chg="del">
          <ac:chgData name="Judith Fischer" userId="80c9b43b03ef8627" providerId="LiveId" clId="{027C2205-7715-41D7-BB74-17965207E184}" dt="2021-09-29T16:12:12.728" v="2949" actId="478"/>
          <ac:picMkLst>
            <pc:docMk/>
            <pc:sldMk cId="2185474104" sldId="278"/>
            <ac:picMk id="3" creationId="{A3C6B7D0-65E5-4433-9F7C-F4819D9E5776}"/>
          </ac:picMkLst>
        </pc:picChg>
        <pc:picChg chg="mod">
          <ac:chgData name="Judith Fischer" userId="80c9b43b03ef8627" providerId="LiveId" clId="{027C2205-7715-41D7-BB74-17965207E184}" dt="2021-09-29T16:13:23.219" v="2984" actId="1076"/>
          <ac:picMkLst>
            <pc:docMk/>
            <pc:sldMk cId="2185474104" sldId="278"/>
            <ac:picMk id="4" creationId="{8B0F1A24-073F-4265-B469-0416925552EC}"/>
          </ac:picMkLst>
        </pc:picChg>
        <pc:picChg chg="del">
          <ac:chgData name="Judith Fischer" userId="80c9b43b03ef8627" providerId="LiveId" clId="{027C2205-7715-41D7-BB74-17965207E184}" dt="2021-09-29T16:12:17.713" v="2950" actId="478"/>
          <ac:picMkLst>
            <pc:docMk/>
            <pc:sldMk cId="2185474104" sldId="278"/>
            <ac:picMk id="12" creationId="{F65D859B-ABC9-4CEE-A1AB-3EEAEC009265}"/>
          </ac:picMkLst>
        </pc:picChg>
        <pc:picChg chg="mod">
          <ac:chgData name="Judith Fischer" userId="80c9b43b03ef8627" providerId="LiveId" clId="{027C2205-7715-41D7-BB74-17965207E184}" dt="2021-09-29T16:14:08.628" v="3006" actId="1076"/>
          <ac:picMkLst>
            <pc:docMk/>
            <pc:sldMk cId="2185474104" sldId="278"/>
            <ac:picMk id="16" creationId="{08FC682F-9D25-4E61-B5C1-B6B2DDB54966}"/>
          </ac:picMkLst>
        </pc:picChg>
      </pc:sldChg>
      <pc:sldChg chg="addSp modSp">
        <pc:chgData name="Judith Fischer" userId="80c9b43b03ef8627" providerId="LiveId" clId="{027C2205-7715-41D7-BB74-17965207E184}" dt="2021-09-29T13:41:27.701" v="1757" actId="207"/>
        <pc:sldMkLst>
          <pc:docMk/>
          <pc:sldMk cId="1147636809" sldId="279"/>
        </pc:sldMkLst>
        <pc:spChg chg="add mod">
          <ac:chgData name="Judith Fischer" userId="80c9b43b03ef8627" providerId="LiveId" clId="{027C2205-7715-41D7-BB74-17965207E184}" dt="2021-09-29T13:40:07.462" v="1633" actId="27636"/>
          <ac:spMkLst>
            <pc:docMk/>
            <pc:sldMk cId="1147636809" sldId="279"/>
            <ac:spMk id="2" creationId="{6D477C88-0E08-4425-A951-1D1C78B7A86B}"/>
          </ac:spMkLst>
        </pc:spChg>
        <pc:spChg chg="mod">
          <ac:chgData name="Judith Fischer" userId="80c9b43b03ef8627" providerId="LiveId" clId="{027C2205-7715-41D7-BB74-17965207E184}" dt="2021-09-29T13:41:27.701" v="1757" actId="207"/>
          <ac:spMkLst>
            <pc:docMk/>
            <pc:sldMk cId="1147636809" sldId="279"/>
            <ac:spMk id="12" creationId="{0258CF5A-BB44-47B4-B50F-0B83E02860D8}"/>
          </ac:spMkLst>
        </pc:spChg>
        <pc:picChg chg="mod">
          <ac:chgData name="Judith Fischer" userId="80c9b43b03ef8627" providerId="LiveId" clId="{027C2205-7715-41D7-BB74-17965207E184}" dt="2021-09-29T13:40:32.442" v="1638" actId="1076"/>
          <ac:picMkLst>
            <pc:docMk/>
            <pc:sldMk cId="1147636809" sldId="279"/>
            <ac:picMk id="4" creationId="{C29DF008-C950-41BE-B549-2E0DA89C675F}"/>
          </ac:picMkLst>
        </pc:picChg>
      </pc:sldChg>
      <pc:sldChg chg="addSp delSp modSp mod">
        <pc:chgData name="Judith Fischer" userId="80c9b43b03ef8627" providerId="LiveId" clId="{027C2205-7715-41D7-BB74-17965207E184}" dt="2021-09-29T16:09:16.102" v="2911" actId="1076"/>
        <pc:sldMkLst>
          <pc:docMk/>
          <pc:sldMk cId="1657014986" sldId="280"/>
        </pc:sldMkLst>
        <pc:spChg chg="add mod">
          <ac:chgData name="Judith Fischer" userId="80c9b43b03ef8627" providerId="LiveId" clId="{027C2205-7715-41D7-BB74-17965207E184}" dt="2021-09-29T16:07:26.058" v="2838" actId="14100"/>
          <ac:spMkLst>
            <pc:docMk/>
            <pc:sldMk cId="1657014986" sldId="280"/>
            <ac:spMk id="2" creationId="{0567CE7C-B0ED-43CC-A1BD-0A2DC1D8FF83}"/>
          </ac:spMkLst>
        </pc:spChg>
        <pc:spChg chg="del">
          <ac:chgData name="Judith Fischer" userId="80c9b43b03ef8627" providerId="LiveId" clId="{027C2205-7715-41D7-BB74-17965207E184}" dt="2021-09-29T16:08:26.821" v="2845" actId="478"/>
          <ac:spMkLst>
            <pc:docMk/>
            <pc:sldMk cId="1657014986" sldId="280"/>
            <ac:spMk id="4" creationId="{BAD8B768-0727-47EA-AB11-4541FB1BC009}"/>
          </ac:spMkLst>
        </pc:spChg>
        <pc:spChg chg="del mod">
          <ac:chgData name="Judith Fischer" userId="80c9b43b03ef8627" providerId="LiveId" clId="{027C2205-7715-41D7-BB74-17965207E184}" dt="2021-09-29T16:09:07.994" v="2909" actId="478"/>
          <ac:spMkLst>
            <pc:docMk/>
            <pc:sldMk cId="1657014986" sldId="280"/>
            <ac:spMk id="6" creationId="{3D226F70-6EBC-458B-81F1-4D6BA6978B80}"/>
          </ac:spMkLst>
        </pc:spChg>
        <pc:spChg chg="add mod">
          <ac:chgData name="Judith Fischer" userId="80c9b43b03ef8627" providerId="LiveId" clId="{027C2205-7715-41D7-BB74-17965207E184}" dt="2021-09-29T16:08:44.039" v="2908" actId="1036"/>
          <ac:spMkLst>
            <pc:docMk/>
            <pc:sldMk cId="1657014986" sldId="280"/>
            <ac:spMk id="9" creationId="{BF69FE3F-F9F4-4672-929C-B4B7AB5FB137}"/>
          </ac:spMkLst>
        </pc:spChg>
        <pc:spChg chg="add mod">
          <ac:chgData name="Judith Fischer" userId="80c9b43b03ef8627" providerId="LiveId" clId="{027C2205-7715-41D7-BB74-17965207E184}" dt="2021-09-29T16:09:16.102" v="2911" actId="1076"/>
          <ac:spMkLst>
            <pc:docMk/>
            <pc:sldMk cId="1657014986" sldId="280"/>
            <ac:spMk id="10" creationId="{E8A76988-417F-4EB4-8AD3-46B65B2810E1}"/>
          </ac:spMkLst>
        </pc:spChg>
        <pc:picChg chg="del">
          <ac:chgData name="Judith Fischer" userId="80c9b43b03ef8627" providerId="LiveId" clId="{027C2205-7715-41D7-BB74-17965207E184}" dt="2021-09-29T16:08:24.837" v="2844" actId="478"/>
          <ac:picMkLst>
            <pc:docMk/>
            <pc:sldMk cId="1657014986" sldId="280"/>
            <ac:picMk id="5" creationId="{AAF6EC12-C7DD-4FC5-9DA0-AD3566F7BB57}"/>
          </ac:picMkLst>
        </pc:picChg>
        <pc:picChg chg="add mod">
          <ac:chgData name="Judith Fischer" userId="80c9b43b03ef8627" providerId="LiveId" clId="{027C2205-7715-41D7-BB74-17965207E184}" dt="2021-09-29T16:08:36.048" v="2866" actId="1036"/>
          <ac:picMkLst>
            <pc:docMk/>
            <pc:sldMk cId="1657014986" sldId="280"/>
            <ac:picMk id="8" creationId="{0352F35D-5DCA-40AB-8A07-AB43F5D1B1F3}"/>
          </ac:picMkLst>
        </pc:picChg>
      </pc:sldChg>
      <pc:sldChg chg="addSp modSp">
        <pc:chgData name="Judith Fischer" userId="80c9b43b03ef8627" providerId="LiveId" clId="{027C2205-7715-41D7-BB74-17965207E184}" dt="2021-09-29T16:16:10.696" v="3032" actId="108"/>
        <pc:sldMkLst>
          <pc:docMk/>
          <pc:sldMk cId="1627704637" sldId="281"/>
        </pc:sldMkLst>
        <pc:spChg chg="add mod">
          <ac:chgData name="Judith Fischer" userId="80c9b43b03ef8627" providerId="LiveId" clId="{027C2205-7715-41D7-BB74-17965207E184}" dt="2021-09-29T16:16:10.696" v="3032" actId="108"/>
          <ac:spMkLst>
            <pc:docMk/>
            <pc:sldMk cId="1627704637" sldId="281"/>
            <ac:spMk id="2" creationId="{916EC0ED-2CCE-413E-8AA4-93B20EDDEFF5}"/>
          </ac:spMkLst>
        </pc:spChg>
        <pc:spChg chg="mod">
          <ac:chgData name="Judith Fischer" userId="80c9b43b03ef8627" providerId="LiveId" clId="{027C2205-7715-41D7-BB74-17965207E184}" dt="2021-09-29T16:15:34.168" v="3029" actId="207"/>
          <ac:spMkLst>
            <pc:docMk/>
            <pc:sldMk cId="1627704637" sldId="281"/>
            <ac:spMk id="6" creationId="{3D226F70-6EBC-458B-81F1-4D6BA6978B80}"/>
          </ac:spMkLst>
        </pc:spChg>
      </pc:sldChg>
      <pc:sldChg chg="addSp modSp mod">
        <pc:chgData name="Judith Fischer" userId="80c9b43b03ef8627" providerId="LiveId" clId="{027C2205-7715-41D7-BB74-17965207E184}" dt="2021-09-29T16:22:37.075" v="3119" actId="20577"/>
        <pc:sldMkLst>
          <pc:docMk/>
          <pc:sldMk cId="3073250680" sldId="282"/>
        </pc:sldMkLst>
        <pc:spChg chg="mod">
          <ac:chgData name="Judith Fischer" userId="80c9b43b03ef8627" providerId="LiveId" clId="{027C2205-7715-41D7-BB74-17965207E184}" dt="2021-09-29T16:22:08.185" v="3096" actId="207"/>
          <ac:spMkLst>
            <pc:docMk/>
            <pc:sldMk cId="3073250680" sldId="282"/>
            <ac:spMk id="6" creationId="{3D226F70-6EBC-458B-81F1-4D6BA6978B80}"/>
          </ac:spMkLst>
        </pc:spChg>
        <pc:spChg chg="add mod">
          <ac:chgData name="Judith Fischer" userId="80c9b43b03ef8627" providerId="LiveId" clId="{027C2205-7715-41D7-BB74-17965207E184}" dt="2021-09-29T16:22:37.075" v="3119" actId="20577"/>
          <ac:spMkLst>
            <pc:docMk/>
            <pc:sldMk cId="3073250680" sldId="282"/>
            <ac:spMk id="10" creationId="{0CF66B0E-CD66-426C-946C-B40B2D9B1C99}"/>
          </ac:spMkLst>
        </pc:spChg>
      </pc:sldChg>
      <pc:sldChg chg="modSp">
        <pc:chgData name="Judith Fischer" userId="80c9b43b03ef8627" providerId="LiveId" clId="{027C2205-7715-41D7-BB74-17965207E184}" dt="2021-09-29T13:25:11.086" v="1230" actId="207"/>
        <pc:sldMkLst>
          <pc:docMk/>
          <pc:sldMk cId="2620952098" sldId="283"/>
        </pc:sldMkLst>
        <pc:spChg chg="mod">
          <ac:chgData name="Judith Fischer" userId="80c9b43b03ef8627" providerId="LiveId" clId="{027C2205-7715-41D7-BB74-17965207E184}" dt="2021-09-29T13:25:11.086" v="1230" actId="207"/>
          <ac:spMkLst>
            <pc:docMk/>
            <pc:sldMk cId="2620952098" sldId="283"/>
            <ac:spMk id="7" creationId="{36712433-49DC-4C18-973A-3392A678D6EE}"/>
          </ac:spMkLst>
        </pc:spChg>
        <pc:picChg chg="mod">
          <ac:chgData name="Judith Fischer" userId="80c9b43b03ef8627" providerId="LiveId" clId="{027C2205-7715-41D7-BB74-17965207E184}" dt="2021-09-29T13:25:03.109" v="1228" actId="1076"/>
          <ac:picMkLst>
            <pc:docMk/>
            <pc:sldMk cId="2620952098" sldId="283"/>
            <ac:picMk id="20" creationId="{25BF21AF-A5A8-443F-8981-526A8FDE718A}"/>
          </ac:picMkLst>
        </pc:picChg>
      </pc:sldChg>
      <pc:sldChg chg="modSp">
        <pc:chgData name="Judith Fischer" userId="80c9b43b03ef8627" providerId="LiveId" clId="{027C2205-7715-41D7-BB74-17965207E184}" dt="2021-09-29T16:16:50.043" v="3051" actId="207"/>
        <pc:sldMkLst>
          <pc:docMk/>
          <pc:sldMk cId="1559243451" sldId="284"/>
        </pc:sldMkLst>
        <pc:spChg chg="mod">
          <ac:chgData name="Judith Fischer" userId="80c9b43b03ef8627" providerId="LiveId" clId="{027C2205-7715-41D7-BB74-17965207E184}" dt="2021-09-29T16:16:50.043" v="3051" actId="207"/>
          <ac:spMkLst>
            <pc:docMk/>
            <pc:sldMk cId="1559243451" sldId="284"/>
            <ac:spMk id="6" creationId="{3D226F70-6EBC-458B-81F1-4D6BA6978B80}"/>
          </ac:spMkLst>
        </pc:spChg>
      </pc:sldChg>
      <pc:sldChg chg="addSp delSp modSp mod">
        <pc:chgData name="Judith Fischer" userId="80c9b43b03ef8627" providerId="LiveId" clId="{027C2205-7715-41D7-BB74-17965207E184}" dt="2021-09-29T16:34:17.055" v="3339" actId="20577"/>
        <pc:sldMkLst>
          <pc:docMk/>
          <pc:sldMk cId="3705309354" sldId="286"/>
        </pc:sldMkLst>
        <pc:spChg chg="mod">
          <ac:chgData name="Judith Fischer" userId="80c9b43b03ef8627" providerId="LiveId" clId="{027C2205-7715-41D7-BB74-17965207E184}" dt="2021-09-29T13:17:09.785" v="1030" actId="404"/>
          <ac:spMkLst>
            <pc:docMk/>
            <pc:sldMk cId="3705309354" sldId="286"/>
            <ac:spMk id="2" creationId="{0882D3DC-EC0D-A440-A6FD-B408084FF0ED}"/>
          </ac:spMkLst>
        </pc:spChg>
        <pc:spChg chg="mod">
          <ac:chgData name="Judith Fischer" userId="80c9b43b03ef8627" providerId="LiveId" clId="{027C2205-7715-41D7-BB74-17965207E184}" dt="2021-09-29T16:34:17.055" v="3339" actId="20577"/>
          <ac:spMkLst>
            <pc:docMk/>
            <pc:sldMk cId="3705309354" sldId="286"/>
            <ac:spMk id="5" creationId="{14627541-D82B-41FE-9CFA-0AFD1C8C955C}"/>
          </ac:spMkLst>
        </pc:spChg>
        <pc:spChg chg="add del">
          <ac:chgData name="Judith Fischer" userId="80c9b43b03ef8627" providerId="LiveId" clId="{027C2205-7715-41D7-BB74-17965207E184}" dt="2021-09-29T12:44:51.009" v="554" actId="22"/>
          <ac:spMkLst>
            <pc:docMk/>
            <pc:sldMk cId="3705309354" sldId="286"/>
            <ac:spMk id="8" creationId="{A0FC5155-8E95-4E6F-BEFF-25DF0C70D139}"/>
          </ac:spMkLst>
        </pc:spChg>
      </pc:sldChg>
      <pc:sldChg chg="modSp add mod">
        <pc:chgData name="Judith Fischer" userId="80c9b43b03ef8627" providerId="LiveId" clId="{027C2205-7715-41D7-BB74-17965207E184}" dt="2021-09-29T13:17:27.668" v="1032" actId="404"/>
        <pc:sldMkLst>
          <pc:docMk/>
          <pc:sldMk cId="1317298527" sldId="287"/>
        </pc:sldMkLst>
        <pc:spChg chg="mod">
          <ac:chgData name="Judith Fischer" userId="80c9b43b03ef8627" providerId="LiveId" clId="{027C2205-7715-41D7-BB74-17965207E184}" dt="2021-09-29T13:17:27.668" v="1032" actId="404"/>
          <ac:spMkLst>
            <pc:docMk/>
            <pc:sldMk cId="1317298527" sldId="287"/>
            <ac:spMk id="23" creationId="{D9797AAE-3507-164F-94F9-1EA7E25CF2B3}"/>
          </ac:spMkLst>
        </pc:spChg>
        <pc:spChg chg="mod">
          <ac:chgData name="Judith Fischer" userId="80c9b43b03ef8627" providerId="LiveId" clId="{027C2205-7715-41D7-BB74-17965207E184}" dt="2021-09-29T12:34:06.653" v="23" actId="20577"/>
          <ac:spMkLst>
            <pc:docMk/>
            <pc:sldMk cId="1317298527" sldId="287"/>
            <ac:spMk id="25" creationId="{EA51F2DD-09EC-1542-8784-05EA88162930}"/>
          </ac:spMkLst>
        </pc:spChg>
      </pc:sldChg>
      <pc:sldChg chg="modSp mod">
        <pc:chgData name="Judith Fischer" userId="80c9b43b03ef8627" providerId="LiveId" clId="{027C2205-7715-41D7-BB74-17965207E184}" dt="2021-09-29T13:17:04.233" v="1029" actId="404"/>
        <pc:sldMkLst>
          <pc:docMk/>
          <pc:sldMk cId="3433864855" sldId="288"/>
        </pc:sldMkLst>
        <pc:spChg chg="mod">
          <ac:chgData name="Judith Fischer" userId="80c9b43b03ef8627" providerId="LiveId" clId="{027C2205-7715-41D7-BB74-17965207E184}" dt="2021-09-29T13:17:04.233" v="1029" actId="404"/>
          <ac:spMkLst>
            <pc:docMk/>
            <pc:sldMk cId="3433864855" sldId="288"/>
            <ac:spMk id="7" creationId="{107E5FED-FFE6-418C-A798-152DA7A08695}"/>
          </ac:spMkLst>
        </pc:spChg>
        <pc:spChg chg="mod">
          <ac:chgData name="Judith Fischer" userId="80c9b43b03ef8627" providerId="LiveId" clId="{027C2205-7715-41D7-BB74-17965207E184}" dt="2021-09-29T12:45:05.207" v="572" actId="20577"/>
          <ac:spMkLst>
            <pc:docMk/>
            <pc:sldMk cId="3433864855" sldId="288"/>
            <ac:spMk id="9" creationId="{7A111342-0185-4452-8783-48F5880CD0A3}"/>
          </ac:spMkLst>
        </pc:spChg>
        <pc:picChg chg="mod">
          <ac:chgData name="Judith Fischer" userId="80c9b43b03ef8627" providerId="LiveId" clId="{027C2205-7715-41D7-BB74-17965207E184}" dt="2021-09-29T12:45:29.116" v="573" actId="14826"/>
          <ac:picMkLst>
            <pc:docMk/>
            <pc:sldMk cId="3433864855" sldId="288"/>
            <ac:picMk id="5" creationId="{F5F86E31-ACEC-4813-B7E8-3309A203842C}"/>
          </ac:picMkLst>
        </pc:picChg>
      </pc:sldChg>
      <pc:sldChg chg="addSp delSp modSp add del ord">
        <pc:chgData name="Judith Fischer" userId="80c9b43b03ef8627" providerId="LiveId" clId="{027C2205-7715-41D7-BB74-17965207E184}" dt="2021-09-29T13:15:28.995" v="1015" actId="2696"/>
        <pc:sldMkLst>
          <pc:docMk/>
          <pc:sldMk cId="302535433" sldId="289"/>
        </pc:sldMkLst>
        <pc:spChg chg="del mod">
          <ac:chgData name="Judith Fischer" userId="80c9b43b03ef8627" providerId="LiveId" clId="{027C2205-7715-41D7-BB74-17965207E184}" dt="2021-09-29T13:01:13.977" v="953" actId="21"/>
          <ac:spMkLst>
            <pc:docMk/>
            <pc:sldMk cId="302535433" sldId="289"/>
            <ac:spMk id="3" creationId="{6205A134-ABE3-472C-A09E-AD46B7F318D2}"/>
          </ac:spMkLst>
        </pc:spChg>
        <pc:spChg chg="add del mod">
          <ac:chgData name="Judith Fischer" userId="80c9b43b03ef8627" providerId="LiveId" clId="{027C2205-7715-41D7-BB74-17965207E184}" dt="2021-09-29T13:01:45.234" v="961" actId="478"/>
          <ac:spMkLst>
            <pc:docMk/>
            <pc:sldMk cId="302535433" sldId="289"/>
            <ac:spMk id="4" creationId="{86C40610-3783-4EF3-9C13-4160277F89B2}"/>
          </ac:spMkLst>
        </pc:spChg>
      </pc:sldChg>
      <pc:sldChg chg="modSp add del">
        <pc:chgData name="Judith Fischer" userId="80c9b43b03ef8627" providerId="LiveId" clId="{027C2205-7715-41D7-BB74-17965207E184}" dt="2021-09-29T13:32:55.203" v="1384" actId="2696"/>
        <pc:sldMkLst>
          <pc:docMk/>
          <pc:sldMk cId="579507559" sldId="289"/>
        </pc:sldMkLst>
        <pc:spChg chg="mod">
          <ac:chgData name="Judith Fischer" userId="80c9b43b03ef8627" providerId="LiveId" clId="{027C2205-7715-41D7-BB74-17965207E184}" dt="2021-09-29T13:32:15.040" v="1382" actId="20577"/>
          <ac:spMkLst>
            <pc:docMk/>
            <pc:sldMk cId="579507559" sldId="289"/>
            <ac:spMk id="6" creationId="{38AE7AC6-F8A7-3B4B-9DED-25987E4892CE}"/>
          </ac:spMkLst>
        </pc:spChg>
      </pc:sldChg>
      <pc:sldChg chg="modSp">
        <pc:chgData name="Judith Fischer" userId="80c9b43b03ef8627" providerId="LiveId" clId="{027C2205-7715-41D7-BB74-17965207E184}" dt="2021-09-29T16:26:35.473" v="3147" actId="20577"/>
        <pc:sldMkLst>
          <pc:docMk/>
          <pc:sldMk cId="3592180610" sldId="289"/>
        </pc:sldMkLst>
        <pc:spChg chg="mod">
          <ac:chgData name="Judith Fischer" userId="80c9b43b03ef8627" providerId="LiveId" clId="{027C2205-7715-41D7-BB74-17965207E184}" dt="2021-09-29T16:26:35.473" v="3147" actId="20577"/>
          <ac:spMkLst>
            <pc:docMk/>
            <pc:sldMk cId="3592180610" sldId="289"/>
            <ac:spMk id="6" creationId="{C4C39C0A-572A-49BA-BAB9-E14004C4E290}"/>
          </ac:spMkLst>
        </pc:spChg>
        <pc:spChg chg="mod">
          <ac:chgData name="Judith Fischer" userId="80c9b43b03ef8627" providerId="LiveId" clId="{027C2205-7715-41D7-BB74-17965207E184}" dt="2021-09-29T16:04:26.588" v="2720" actId="404"/>
          <ac:spMkLst>
            <pc:docMk/>
            <pc:sldMk cId="3592180610" sldId="289"/>
            <ac:spMk id="9" creationId="{F886F124-15EA-744E-815B-1393E60193B3}"/>
          </ac:spMkLst>
        </pc:spChg>
      </pc:sldChg>
      <pc:sldChg chg="addSp delSp modSp mod">
        <pc:chgData name="Judith Fischer" userId="80c9b43b03ef8627" providerId="LiveId" clId="{027C2205-7715-41D7-BB74-17965207E184}" dt="2021-09-29T13:52:38.969" v="1955" actId="732"/>
        <pc:sldMkLst>
          <pc:docMk/>
          <pc:sldMk cId="1658521026" sldId="290"/>
        </pc:sldMkLst>
        <pc:spChg chg="add mod">
          <ac:chgData name="Judith Fischer" userId="80c9b43b03ef8627" providerId="LiveId" clId="{027C2205-7715-41D7-BB74-17965207E184}" dt="2021-09-29T13:50:14.646" v="1921" actId="164"/>
          <ac:spMkLst>
            <pc:docMk/>
            <pc:sldMk cId="1658521026" sldId="290"/>
            <ac:spMk id="5" creationId="{EF3A2B12-7AC4-4BBD-B8D7-C801F406ACDA}"/>
          </ac:spMkLst>
        </pc:spChg>
        <pc:spChg chg="mod">
          <ac:chgData name="Judith Fischer" userId="80c9b43b03ef8627" providerId="LiveId" clId="{027C2205-7715-41D7-BB74-17965207E184}" dt="2021-09-29T13:43:43.364" v="1821" actId="1076"/>
          <ac:spMkLst>
            <pc:docMk/>
            <pc:sldMk cId="1658521026" sldId="290"/>
            <ac:spMk id="6" creationId="{558F8CE9-F5E1-4A68-AD98-A8A827E03D6D}"/>
          </ac:spMkLst>
        </pc:spChg>
        <pc:spChg chg="mod">
          <ac:chgData name="Judith Fischer" userId="80c9b43b03ef8627" providerId="LiveId" clId="{027C2205-7715-41D7-BB74-17965207E184}" dt="2021-09-29T13:44:50.653" v="1830" actId="20577"/>
          <ac:spMkLst>
            <pc:docMk/>
            <pc:sldMk cId="1658521026" sldId="290"/>
            <ac:spMk id="12" creationId="{0258CF5A-BB44-47B4-B50F-0B83E02860D8}"/>
          </ac:spMkLst>
        </pc:spChg>
        <pc:spChg chg="mod">
          <ac:chgData name="Judith Fischer" userId="80c9b43b03ef8627" providerId="LiveId" clId="{027C2205-7715-41D7-BB74-17965207E184}" dt="2021-09-29T13:46:29.723" v="1853" actId="1076"/>
          <ac:spMkLst>
            <pc:docMk/>
            <pc:sldMk cId="1658521026" sldId="290"/>
            <ac:spMk id="17" creationId="{374A3B64-7011-3C4C-BD26-A2F28CF65069}"/>
          </ac:spMkLst>
        </pc:spChg>
        <pc:spChg chg="add mod">
          <ac:chgData name="Judith Fischer" userId="80c9b43b03ef8627" providerId="LiveId" clId="{027C2205-7715-41D7-BB74-17965207E184}" dt="2021-09-29T13:50:14.646" v="1921" actId="164"/>
          <ac:spMkLst>
            <pc:docMk/>
            <pc:sldMk cId="1658521026" sldId="290"/>
            <ac:spMk id="18" creationId="{5740A326-C075-43FB-BD35-92EC5F345910}"/>
          </ac:spMkLst>
        </pc:spChg>
        <pc:spChg chg="add mod">
          <ac:chgData name="Judith Fischer" userId="80c9b43b03ef8627" providerId="LiveId" clId="{027C2205-7715-41D7-BB74-17965207E184}" dt="2021-09-29T13:50:14.646" v="1921" actId="164"/>
          <ac:spMkLst>
            <pc:docMk/>
            <pc:sldMk cId="1658521026" sldId="290"/>
            <ac:spMk id="19" creationId="{B73A6F54-3DA1-46FF-AD1C-3DF3163231C4}"/>
          </ac:spMkLst>
        </pc:spChg>
        <pc:spChg chg="add mod">
          <ac:chgData name="Judith Fischer" userId="80c9b43b03ef8627" providerId="LiveId" clId="{027C2205-7715-41D7-BB74-17965207E184}" dt="2021-09-29T13:50:14.646" v="1921" actId="164"/>
          <ac:spMkLst>
            <pc:docMk/>
            <pc:sldMk cId="1658521026" sldId="290"/>
            <ac:spMk id="20" creationId="{CEC838CC-42A1-4928-A45D-A0982920C90D}"/>
          </ac:spMkLst>
        </pc:spChg>
        <pc:spChg chg="add mod">
          <ac:chgData name="Judith Fischer" userId="80c9b43b03ef8627" providerId="LiveId" clId="{027C2205-7715-41D7-BB74-17965207E184}" dt="2021-09-29T13:50:14.646" v="1921" actId="164"/>
          <ac:spMkLst>
            <pc:docMk/>
            <pc:sldMk cId="1658521026" sldId="290"/>
            <ac:spMk id="21" creationId="{011E32AC-5F2E-46E4-A75E-0ACEA1BB5639}"/>
          </ac:spMkLst>
        </pc:spChg>
        <pc:spChg chg="add mod">
          <ac:chgData name="Judith Fischer" userId="80c9b43b03ef8627" providerId="LiveId" clId="{027C2205-7715-41D7-BB74-17965207E184}" dt="2021-09-29T13:50:14.646" v="1921" actId="164"/>
          <ac:spMkLst>
            <pc:docMk/>
            <pc:sldMk cId="1658521026" sldId="290"/>
            <ac:spMk id="22" creationId="{B20D549B-17FB-42CE-81DD-B25010531C10}"/>
          </ac:spMkLst>
        </pc:spChg>
        <pc:spChg chg="add mod">
          <ac:chgData name="Judith Fischer" userId="80c9b43b03ef8627" providerId="LiveId" clId="{027C2205-7715-41D7-BB74-17965207E184}" dt="2021-09-29T13:50:14.646" v="1921" actId="164"/>
          <ac:spMkLst>
            <pc:docMk/>
            <pc:sldMk cId="1658521026" sldId="290"/>
            <ac:spMk id="23" creationId="{7CD9CB8D-F733-48C6-A4AE-C612A5891CA5}"/>
          </ac:spMkLst>
        </pc:spChg>
        <pc:spChg chg="add mod">
          <ac:chgData name="Judith Fischer" userId="80c9b43b03ef8627" providerId="LiveId" clId="{027C2205-7715-41D7-BB74-17965207E184}" dt="2021-09-29T13:50:14.646" v="1921" actId="164"/>
          <ac:spMkLst>
            <pc:docMk/>
            <pc:sldMk cId="1658521026" sldId="290"/>
            <ac:spMk id="24" creationId="{8D51D675-DFA9-4998-91FD-FFA98A5181B4}"/>
          </ac:spMkLst>
        </pc:spChg>
        <pc:spChg chg="add mod">
          <ac:chgData name="Judith Fischer" userId="80c9b43b03ef8627" providerId="LiveId" clId="{027C2205-7715-41D7-BB74-17965207E184}" dt="2021-09-29T13:50:14.646" v="1921" actId="164"/>
          <ac:spMkLst>
            <pc:docMk/>
            <pc:sldMk cId="1658521026" sldId="290"/>
            <ac:spMk id="25" creationId="{8DC52DA5-6EBC-41A0-AEA3-F21E1E87D88D}"/>
          </ac:spMkLst>
        </pc:spChg>
        <pc:spChg chg="add mod">
          <ac:chgData name="Judith Fischer" userId="80c9b43b03ef8627" providerId="LiveId" clId="{027C2205-7715-41D7-BB74-17965207E184}" dt="2021-09-29T13:50:14.646" v="1921" actId="164"/>
          <ac:spMkLst>
            <pc:docMk/>
            <pc:sldMk cId="1658521026" sldId="290"/>
            <ac:spMk id="26" creationId="{358F180A-91E9-4FEE-9A5D-45EA6A44F23E}"/>
          </ac:spMkLst>
        </pc:spChg>
        <pc:spChg chg="add del">
          <ac:chgData name="Judith Fischer" userId="80c9b43b03ef8627" providerId="LiveId" clId="{027C2205-7715-41D7-BB74-17965207E184}" dt="2021-09-29T13:48:54.327" v="1896" actId="22"/>
          <ac:spMkLst>
            <pc:docMk/>
            <pc:sldMk cId="1658521026" sldId="290"/>
            <ac:spMk id="27" creationId="{F079FF66-F526-4A09-B26B-CFBAE59E8D3C}"/>
          </ac:spMkLst>
        </pc:spChg>
        <pc:spChg chg="add mod">
          <ac:chgData name="Judith Fischer" userId="80c9b43b03ef8627" providerId="LiveId" clId="{027C2205-7715-41D7-BB74-17965207E184}" dt="2021-09-29T13:50:52.121" v="1932"/>
          <ac:spMkLst>
            <pc:docMk/>
            <pc:sldMk cId="1658521026" sldId="290"/>
            <ac:spMk id="28" creationId="{88D9A482-6DB5-400A-A978-9A9B3F9C490F}"/>
          </ac:spMkLst>
        </pc:spChg>
        <pc:spChg chg="add mod">
          <ac:chgData name="Judith Fischer" userId="80c9b43b03ef8627" providerId="LiveId" clId="{027C2205-7715-41D7-BB74-17965207E184}" dt="2021-09-29T13:50:54.386" v="1933"/>
          <ac:spMkLst>
            <pc:docMk/>
            <pc:sldMk cId="1658521026" sldId="290"/>
            <ac:spMk id="29" creationId="{CCE5C051-4A33-4138-99AE-A3ABFB18F532}"/>
          </ac:spMkLst>
        </pc:spChg>
        <pc:spChg chg="add mod">
          <ac:chgData name="Judith Fischer" userId="80c9b43b03ef8627" providerId="LiveId" clId="{027C2205-7715-41D7-BB74-17965207E184}" dt="2021-09-29T13:50:56.868" v="1934"/>
          <ac:spMkLst>
            <pc:docMk/>
            <pc:sldMk cId="1658521026" sldId="290"/>
            <ac:spMk id="30" creationId="{B8D3A409-23A9-466E-AC10-E9ADA98B1477}"/>
          </ac:spMkLst>
        </pc:spChg>
        <pc:spChg chg="add mod">
          <ac:chgData name="Judith Fischer" userId="80c9b43b03ef8627" providerId="LiveId" clId="{027C2205-7715-41D7-BB74-17965207E184}" dt="2021-09-29T13:50:58.864" v="1935"/>
          <ac:spMkLst>
            <pc:docMk/>
            <pc:sldMk cId="1658521026" sldId="290"/>
            <ac:spMk id="31" creationId="{53E2B808-ED5C-431B-918B-D32C56E8B3A0}"/>
          </ac:spMkLst>
        </pc:spChg>
        <pc:spChg chg="add mod">
          <ac:chgData name="Judith Fischer" userId="80c9b43b03ef8627" providerId="LiveId" clId="{027C2205-7715-41D7-BB74-17965207E184}" dt="2021-09-29T13:51:00.894" v="1936"/>
          <ac:spMkLst>
            <pc:docMk/>
            <pc:sldMk cId="1658521026" sldId="290"/>
            <ac:spMk id="32" creationId="{280BC8A0-B69A-4DC3-922A-A7EA829833CA}"/>
          </ac:spMkLst>
        </pc:spChg>
        <pc:spChg chg="add mod">
          <ac:chgData name="Judith Fischer" userId="80c9b43b03ef8627" providerId="LiveId" clId="{027C2205-7715-41D7-BB74-17965207E184}" dt="2021-09-29T13:51:02.916" v="1937"/>
          <ac:spMkLst>
            <pc:docMk/>
            <pc:sldMk cId="1658521026" sldId="290"/>
            <ac:spMk id="33" creationId="{63851005-A011-4E07-9FE8-96BE4C74F42B}"/>
          </ac:spMkLst>
        </pc:spChg>
        <pc:spChg chg="add mod">
          <ac:chgData name="Judith Fischer" userId="80c9b43b03ef8627" providerId="LiveId" clId="{027C2205-7715-41D7-BB74-17965207E184}" dt="2021-09-29T13:51:05.265" v="1938"/>
          <ac:spMkLst>
            <pc:docMk/>
            <pc:sldMk cId="1658521026" sldId="290"/>
            <ac:spMk id="34" creationId="{7AEF6D8D-2FD9-436F-B416-37AEF413F271}"/>
          </ac:spMkLst>
        </pc:spChg>
        <pc:spChg chg="add mod">
          <ac:chgData name="Judith Fischer" userId="80c9b43b03ef8627" providerId="LiveId" clId="{027C2205-7715-41D7-BB74-17965207E184}" dt="2021-09-29T13:51:07.774" v="1939"/>
          <ac:spMkLst>
            <pc:docMk/>
            <pc:sldMk cId="1658521026" sldId="290"/>
            <ac:spMk id="35" creationId="{01815768-0292-4C6A-B26A-C2C2C5BC4048}"/>
          </ac:spMkLst>
        </pc:spChg>
        <pc:spChg chg="add mod">
          <ac:chgData name="Judith Fischer" userId="80c9b43b03ef8627" providerId="LiveId" clId="{027C2205-7715-41D7-BB74-17965207E184}" dt="2021-09-29T13:51:09.717" v="1940"/>
          <ac:spMkLst>
            <pc:docMk/>
            <pc:sldMk cId="1658521026" sldId="290"/>
            <ac:spMk id="36" creationId="{05D3539A-B257-4970-8208-E908DDD0BE37}"/>
          </ac:spMkLst>
        </pc:spChg>
        <pc:spChg chg="add mod">
          <ac:chgData name="Judith Fischer" userId="80c9b43b03ef8627" providerId="LiveId" clId="{027C2205-7715-41D7-BB74-17965207E184}" dt="2021-09-29T13:50:47.728" v="1931" actId="20577"/>
          <ac:spMkLst>
            <pc:docMk/>
            <pc:sldMk cId="1658521026" sldId="290"/>
            <ac:spMk id="37" creationId="{3EEA6A0A-AEA2-4614-B5BB-B16233CB806F}"/>
          </ac:spMkLst>
        </pc:spChg>
        <pc:grpChg chg="add mod">
          <ac:chgData name="Judith Fischer" userId="80c9b43b03ef8627" providerId="LiveId" clId="{027C2205-7715-41D7-BB74-17965207E184}" dt="2021-09-29T13:50:41.136" v="1925" actId="555"/>
          <ac:grpSpMkLst>
            <pc:docMk/>
            <pc:sldMk cId="1658521026" sldId="290"/>
            <ac:grpSpMk id="10" creationId="{7ED63193-E2E6-4E3B-B767-F450B3AA2363}"/>
          </ac:grpSpMkLst>
        </pc:grpChg>
        <pc:grpChg chg="add mod">
          <ac:chgData name="Judith Fischer" userId="80c9b43b03ef8627" providerId="LiveId" clId="{027C2205-7715-41D7-BB74-17965207E184}" dt="2021-09-29T13:50:41.136" v="1925" actId="555"/>
          <ac:grpSpMkLst>
            <pc:docMk/>
            <pc:sldMk cId="1658521026" sldId="290"/>
            <ac:grpSpMk id="38" creationId="{07443630-CAA6-4D33-BD68-5F55D6158EED}"/>
          </ac:grpSpMkLst>
        </pc:grpChg>
        <pc:picChg chg="del mod">
          <ac:chgData name="Judith Fischer" userId="80c9b43b03ef8627" providerId="LiveId" clId="{027C2205-7715-41D7-BB74-17965207E184}" dt="2021-09-29T13:45:50.801" v="1833" actId="478"/>
          <ac:picMkLst>
            <pc:docMk/>
            <pc:sldMk cId="1658521026" sldId="290"/>
            <ac:picMk id="3" creationId="{1A6D8781-ECF6-9B40-95A6-6F7976A7F9E2}"/>
          </ac:picMkLst>
        </pc:picChg>
        <pc:picChg chg="add mod ord modCrop">
          <ac:chgData name="Judith Fischer" userId="80c9b43b03ef8627" providerId="LiveId" clId="{027C2205-7715-41D7-BB74-17965207E184}" dt="2021-09-29T13:52:38.969" v="1955" actId="732"/>
          <ac:picMkLst>
            <pc:docMk/>
            <pc:sldMk cId="1658521026" sldId="290"/>
            <ac:picMk id="4" creationId="{0A06BF24-22AF-4B69-AF05-0AC11F3B5843}"/>
          </ac:picMkLst>
        </pc:picChg>
        <pc:picChg chg="del mod">
          <ac:chgData name="Judith Fischer" userId="80c9b43b03ef8627" providerId="LiveId" clId="{027C2205-7715-41D7-BB74-17965207E184}" dt="2021-09-29T13:46:17.936" v="1846" actId="478"/>
          <ac:picMkLst>
            <pc:docMk/>
            <pc:sldMk cId="1658521026" sldId="290"/>
            <ac:picMk id="8" creationId="{EAFEB052-D549-0340-8B39-E9B9B21DF245}"/>
          </ac:picMkLst>
        </pc:picChg>
        <pc:picChg chg="del mod">
          <ac:chgData name="Judith Fischer" userId="80c9b43b03ef8627" providerId="LiveId" clId="{027C2205-7715-41D7-BB74-17965207E184}" dt="2021-09-29T13:46:18.851" v="1847" actId="478"/>
          <ac:picMkLst>
            <pc:docMk/>
            <pc:sldMk cId="1658521026" sldId="290"/>
            <ac:picMk id="11" creationId="{436BE6EF-AA55-BB43-8645-7E19F3AAC0FF}"/>
          </ac:picMkLst>
        </pc:picChg>
        <pc:picChg chg="del">
          <ac:chgData name="Judith Fischer" userId="80c9b43b03ef8627" providerId="LiveId" clId="{027C2205-7715-41D7-BB74-17965207E184}" dt="2021-09-29T13:46:19.496" v="1848" actId="478"/>
          <ac:picMkLst>
            <pc:docMk/>
            <pc:sldMk cId="1658521026" sldId="290"/>
            <ac:picMk id="13" creationId="{D49A6198-CC8B-384F-B4EF-BFB6B3C16953}"/>
          </ac:picMkLst>
        </pc:picChg>
        <pc:picChg chg="del">
          <ac:chgData name="Judith Fischer" userId="80c9b43b03ef8627" providerId="LiveId" clId="{027C2205-7715-41D7-BB74-17965207E184}" dt="2021-09-29T13:46:20.172" v="1849" actId="478"/>
          <ac:picMkLst>
            <pc:docMk/>
            <pc:sldMk cId="1658521026" sldId="290"/>
            <ac:picMk id="14" creationId="{006F4DFC-12EE-C04A-8DD4-F062CC2AD976}"/>
          </ac:picMkLst>
        </pc:picChg>
        <pc:picChg chg="del">
          <ac:chgData name="Judith Fischer" userId="80c9b43b03ef8627" providerId="LiveId" clId="{027C2205-7715-41D7-BB74-17965207E184}" dt="2021-09-29T13:46:21.006" v="1850" actId="478"/>
          <ac:picMkLst>
            <pc:docMk/>
            <pc:sldMk cId="1658521026" sldId="290"/>
            <ac:picMk id="15" creationId="{12F3EE8E-0964-4647-AB96-E7360C3C2073}"/>
          </ac:picMkLst>
        </pc:picChg>
        <pc:picChg chg="del">
          <ac:chgData name="Judith Fischer" userId="80c9b43b03ef8627" providerId="LiveId" clId="{027C2205-7715-41D7-BB74-17965207E184}" dt="2021-09-29T13:46:21.994" v="1851" actId="478"/>
          <ac:picMkLst>
            <pc:docMk/>
            <pc:sldMk cId="1658521026" sldId="290"/>
            <ac:picMk id="16" creationId="{7090FDB6-194D-4040-8EC8-9A2795314D9D}"/>
          </ac:picMkLst>
        </pc:picChg>
      </pc:sldChg>
      <pc:sldChg chg="addSp modSp mod">
        <pc:chgData name="Judith Fischer" userId="80c9b43b03ef8627" providerId="LiveId" clId="{027C2205-7715-41D7-BB74-17965207E184}" dt="2021-09-29T13:55:57.999" v="2000" actId="20577"/>
        <pc:sldMkLst>
          <pc:docMk/>
          <pc:sldMk cId="1328449507" sldId="291"/>
        </pc:sldMkLst>
        <pc:spChg chg="mod">
          <ac:chgData name="Judith Fischer" userId="80c9b43b03ef8627" providerId="LiveId" clId="{027C2205-7715-41D7-BB74-17965207E184}" dt="2021-09-29T13:55:57.999" v="2000" actId="20577"/>
          <ac:spMkLst>
            <pc:docMk/>
            <pc:sldMk cId="1328449507" sldId="291"/>
            <ac:spMk id="5" creationId="{B9F4882F-E9E7-EB48-9AFB-F1B32055E9E1}"/>
          </ac:spMkLst>
        </pc:spChg>
        <pc:spChg chg="mod">
          <ac:chgData name="Judith Fischer" userId="80c9b43b03ef8627" providerId="LiveId" clId="{027C2205-7715-41D7-BB74-17965207E184}" dt="2021-09-29T13:54:06.142" v="1963" actId="1076"/>
          <ac:spMkLst>
            <pc:docMk/>
            <pc:sldMk cId="1328449507" sldId="291"/>
            <ac:spMk id="8" creationId="{AB0A7F79-6888-D14E-85C8-4FB66387F001}"/>
          </ac:spMkLst>
        </pc:spChg>
        <pc:spChg chg="mod">
          <ac:chgData name="Judith Fischer" userId="80c9b43b03ef8627" providerId="LiveId" clId="{027C2205-7715-41D7-BB74-17965207E184}" dt="2021-09-29T13:53:55.404" v="1959" actId="14100"/>
          <ac:spMkLst>
            <pc:docMk/>
            <pc:sldMk cId="1328449507" sldId="291"/>
            <ac:spMk id="9" creationId="{C66C883D-B225-EE4D-8769-8E68298C98CB}"/>
          </ac:spMkLst>
        </pc:spChg>
        <pc:spChg chg="mod">
          <ac:chgData name="Judith Fischer" userId="80c9b43b03ef8627" providerId="LiveId" clId="{027C2205-7715-41D7-BB74-17965207E184}" dt="2021-09-29T13:54:26.004" v="1966" actId="207"/>
          <ac:spMkLst>
            <pc:docMk/>
            <pc:sldMk cId="1328449507" sldId="291"/>
            <ac:spMk id="11" creationId="{313EF78A-B5BD-4DE5-AA24-1D559DFFC929}"/>
          </ac:spMkLst>
        </pc:spChg>
        <pc:spChg chg="mod">
          <ac:chgData name="Judith Fischer" userId="80c9b43b03ef8627" providerId="LiveId" clId="{027C2205-7715-41D7-BB74-17965207E184}" dt="2021-09-29T13:54:18.121" v="1964"/>
          <ac:spMkLst>
            <pc:docMk/>
            <pc:sldMk cId="1328449507" sldId="291"/>
            <ac:spMk id="12" creationId="{781D1398-C942-4A6C-B762-B64B328BF8D1}"/>
          </ac:spMkLst>
        </pc:spChg>
        <pc:spChg chg="mod">
          <ac:chgData name="Judith Fischer" userId="80c9b43b03ef8627" providerId="LiveId" clId="{027C2205-7715-41D7-BB74-17965207E184}" dt="2021-09-29T13:54:18.121" v="1964"/>
          <ac:spMkLst>
            <pc:docMk/>
            <pc:sldMk cId="1328449507" sldId="291"/>
            <ac:spMk id="13" creationId="{84FBB0A7-FA1C-4675-8651-F007CB226DE1}"/>
          </ac:spMkLst>
        </pc:spChg>
        <pc:spChg chg="mod">
          <ac:chgData name="Judith Fischer" userId="80c9b43b03ef8627" providerId="LiveId" clId="{027C2205-7715-41D7-BB74-17965207E184}" dt="2021-09-29T13:54:18.121" v="1964"/>
          <ac:spMkLst>
            <pc:docMk/>
            <pc:sldMk cId="1328449507" sldId="291"/>
            <ac:spMk id="14" creationId="{884C1B52-D0CF-4B81-B05C-D23A03DA53A2}"/>
          </ac:spMkLst>
        </pc:spChg>
        <pc:spChg chg="mod">
          <ac:chgData name="Judith Fischer" userId="80c9b43b03ef8627" providerId="LiveId" clId="{027C2205-7715-41D7-BB74-17965207E184}" dt="2021-09-29T13:54:18.121" v="1964"/>
          <ac:spMkLst>
            <pc:docMk/>
            <pc:sldMk cId="1328449507" sldId="291"/>
            <ac:spMk id="15" creationId="{1B0F9E90-F1A7-496C-9496-D7DD1FEB0AF3}"/>
          </ac:spMkLst>
        </pc:spChg>
        <pc:spChg chg="mod">
          <ac:chgData name="Judith Fischer" userId="80c9b43b03ef8627" providerId="LiveId" clId="{027C2205-7715-41D7-BB74-17965207E184}" dt="2021-09-29T13:54:18.121" v="1964"/>
          <ac:spMkLst>
            <pc:docMk/>
            <pc:sldMk cId="1328449507" sldId="291"/>
            <ac:spMk id="16" creationId="{A834ABCA-AC82-428B-955D-6E160E5C8E23}"/>
          </ac:spMkLst>
        </pc:spChg>
        <pc:spChg chg="mod">
          <ac:chgData name="Judith Fischer" userId="80c9b43b03ef8627" providerId="LiveId" clId="{027C2205-7715-41D7-BB74-17965207E184}" dt="2021-09-29T13:54:18.121" v="1964"/>
          <ac:spMkLst>
            <pc:docMk/>
            <pc:sldMk cId="1328449507" sldId="291"/>
            <ac:spMk id="17" creationId="{74FCD7C1-E8D6-461A-9A4E-E40794154793}"/>
          </ac:spMkLst>
        </pc:spChg>
        <pc:spChg chg="mod">
          <ac:chgData name="Judith Fischer" userId="80c9b43b03ef8627" providerId="LiveId" clId="{027C2205-7715-41D7-BB74-17965207E184}" dt="2021-09-29T13:54:18.121" v="1964"/>
          <ac:spMkLst>
            <pc:docMk/>
            <pc:sldMk cId="1328449507" sldId="291"/>
            <ac:spMk id="18" creationId="{C6A6AB08-6C1A-4C87-A860-5F68F304EE90}"/>
          </ac:spMkLst>
        </pc:spChg>
        <pc:spChg chg="mod">
          <ac:chgData name="Judith Fischer" userId="80c9b43b03ef8627" providerId="LiveId" clId="{027C2205-7715-41D7-BB74-17965207E184}" dt="2021-09-29T13:54:18.121" v="1964"/>
          <ac:spMkLst>
            <pc:docMk/>
            <pc:sldMk cId="1328449507" sldId="291"/>
            <ac:spMk id="19" creationId="{1B84D359-BFFD-429D-A1A7-F12820383CEF}"/>
          </ac:spMkLst>
        </pc:spChg>
        <pc:spChg chg="mod">
          <ac:chgData name="Judith Fischer" userId="80c9b43b03ef8627" providerId="LiveId" clId="{027C2205-7715-41D7-BB74-17965207E184}" dt="2021-09-29T13:54:18.121" v="1964"/>
          <ac:spMkLst>
            <pc:docMk/>
            <pc:sldMk cId="1328449507" sldId="291"/>
            <ac:spMk id="20" creationId="{65223AED-8AE4-4E1B-8F4C-EBD583709DC3}"/>
          </ac:spMkLst>
        </pc:spChg>
        <pc:spChg chg="mod">
          <ac:chgData name="Judith Fischer" userId="80c9b43b03ef8627" providerId="LiveId" clId="{027C2205-7715-41D7-BB74-17965207E184}" dt="2021-09-29T13:55:06.711" v="1972" actId="207"/>
          <ac:spMkLst>
            <pc:docMk/>
            <pc:sldMk cId="1328449507" sldId="291"/>
            <ac:spMk id="22" creationId="{7C3C7F91-993F-45C7-AB57-432137A2D69A}"/>
          </ac:spMkLst>
        </pc:spChg>
        <pc:spChg chg="mod">
          <ac:chgData name="Judith Fischer" userId="80c9b43b03ef8627" providerId="LiveId" clId="{027C2205-7715-41D7-BB74-17965207E184}" dt="2021-09-29T13:54:53.768" v="1969"/>
          <ac:spMkLst>
            <pc:docMk/>
            <pc:sldMk cId="1328449507" sldId="291"/>
            <ac:spMk id="23" creationId="{B76E43BD-4802-4439-AE8F-453195BEDC2C}"/>
          </ac:spMkLst>
        </pc:spChg>
        <pc:spChg chg="mod">
          <ac:chgData name="Judith Fischer" userId="80c9b43b03ef8627" providerId="LiveId" clId="{027C2205-7715-41D7-BB74-17965207E184}" dt="2021-09-29T13:54:53.768" v="1969"/>
          <ac:spMkLst>
            <pc:docMk/>
            <pc:sldMk cId="1328449507" sldId="291"/>
            <ac:spMk id="24" creationId="{93E8B935-70C3-4C95-B57B-C513A4967530}"/>
          </ac:spMkLst>
        </pc:spChg>
        <pc:spChg chg="mod">
          <ac:chgData name="Judith Fischer" userId="80c9b43b03ef8627" providerId="LiveId" clId="{027C2205-7715-41D7-BB74-17965207E184}" dt="2021-09-29T13:54:53.768" v="1969"/>
          <ac:spMkLst>
            <pc:docMk/>
            <pc:sldMk cId="1328449507" sldId="291"/>
            <ac:spMk id="25" creationId="{CB337F4E-AFE6-4609-8A07-74D13107D54E}"/>
          </ac:spMkLst>
        </pc:spChg>
        <pc:spChg chg="mod">
          <ac:chgData name="Judith Fischer" userId="80c9b43b03ef8627" providerId="LiveId" clId="{027C2205-7715-41D7-BB74-17965207E184}" dt="2021-09-29T13:54:53.768" v="1969"/>
          <ac:spMkLst>
            <pc:docMk/>
            <pc:sldMk cId="1328449507" sldId="291"/>
            <ac:spMk id="26" creationId="{F65F7EC2-3F36-4586-875D-5BAF2231D974}"/>
          </ac:spMkLst>
        </pc:spChg>
        <pc:spChg chg="mod">
          <ac:chgData name="Judith Fischer" userId="80c9b43b03ef8627" providerId="LiveId" clId="{027C2205-7715-41D7-BB74-17965207E184}" dt="2021-09-29T13:54:53.768" v="1969"/>
          <ac:spMkLst>
            <pc:docMk/>
            <pc:sldMk cId="1328449507" sldId="291"/>
            <ac:spMk id="27" creationId="{DA2D8E45-F7F4-43C8-8A6F-4939380D712D}"/>
          </ac:spMkLst>
        </pc:spChg>
        <pc:spChg chg="mod">
          <ac:chgData name="Judith Fischer" userId="80c9b43b03ef8627" providerId="LiveId" clId="{027C2205-7715-41D7-BB74-17965207E184}" dt="2021-09-29T13:54:53.768" v="1969"/>
          <ac:spMkLst>
            <pc:docMk/>
            <pc:sldMk cId="1328449507" sldId="291"/>
            <ac:spMk id="28" creationId="{F38C6540-FE1D-440C-92B4-7E7E1AFD2A46}"/>
          </ac:spMkLst>
        </pc:spChg>
        <pc:spChg chg="mod">
          <ac:chgData name="Judith Fischer" userId="80c9b43b03ef8627" providerId="LiveId" clId="{027C2205-7715-41D7-BB74-17965207E184}" dt="2021-09-29T13:54:53.768" v="1969"/>
          <ac:spMkLst>
            <pc:docMk/>
            <pc:sldMk cId="1328449507" sldId="291"/>
            <ac:spMk id="29" creationId="{59931610-65F3-4FD5-8017-EC4CD2627F6C}"/>
          </ac:spMkLst>
        </pc:spChg>
        <pc:spChg chg="mod">
          <ac:chgData name="Judith Fischer" userId="80c9b43b03ef8627" providerId="LiveId" clId="{027C2205-7715-41D7-BB74-17965207E184}" dt="2021-09-29T13:54:53.768" v="1969"/>
          <ac:spMkLst>
            <pc:docMk/>
            <pc:sldMk cId="1328449507" sldId="291"/>
            <ac:spMk id="30" creationId="{5D8F2B1E-6808-4D91-858C-CB2B0EE9417F}"/>
          </ac:spMkLst>
        </pc:spChg>
        <pc:spChg chg="mod">
          <ac:chgData name="Judith Fischer" userId="80c9b43b03ef8627" providerId="LiveId" clId="{027C2205-7715-41D7-BB74-17965207E184}" dt="2021-09-29T13:54:53.768" v="1969"/>
          <ac:spMkLst>
            <pc:docMk/>
            <pc:sldMk cId="1328449507" sldId="291"/>
            <ac:spMk id="31" creationId="{3AD8B61A-F805-4A82-96F9-5537B5061F07}"/>
          </ac:spMkLst>
        </pc:spChg>
        <pc:spChg chg="mod">
          <ac:chgData name="Judith Fischer" userId="80c9b43b03ef8627" providerId="LiveId" clId="{027C2205-7715-41D7-BB74-17965207E184}" dt="2021-09-29T13:55:30.998" v="1985"/>
          <ac:spMkLst>
            <pc:docMk/>
            <pc:sldMk cId="1328449507" sldId="291"/>
            <ac:spMk id="33" creationId="{7B5E9B35-C370-44FB-9019-24B885C8ECA4}"/>
          </ac:spMkLst>
        </pc:spChg>
        <pc:spChg chg="mod">
          <ac:chgData name="Judith Fischer" userId="80c9b43b03ef8627" providerId="LiveId" clId="{027C2205-7715-41D7-BB74-17965207E184}" dt="2021-09-29T13:55:33.069" v="1986"/>
          <ac:spMkLst>
            <pc:docMk/>
            <pc:sldMk cId="1328449507" sldId="291"/>
            <ac:spMk id="34" creationId="{0F236053-1791-4E7D-95C5-D725079F9EAD}"/>
          </ac:spMkLst>
        </pc:spChg>
        <pc:spChg chg="mod">
          <ac:chgData name="Judith Fischer" userId="80c9b43b03ef8627" providerId="LiveId" clId="{027C2205-7715-41D7-BB74-17965207E184}" dt="2021-09-29T13:55:35.029" v="1987"/>
          <ac:spMkLst>
            <pc:docMk/>
            <pc:sldMk cId="1328449507" sldId="291"/>
            <ac:spMk id="35" creationId="{573F53AE-1F84-41AE-9B88-363FCB676379}"/>
          </ac:spMkLst>
        </pc:spChg>
        <pc:spChg chg="mod">
          <ac:chgData name="Judith Fischer" userId="80c9b43b03ef8627" providerId="LiveId" clId="{027C2205-7715-41D7-BB74-17965207E184}" dt="2021-09-29T13:55:36.799" v="1988"/>
          <ac:spMkLst>
            <pc:docMk/>
            <pc:sldMk cId="1328449507" sldId="291"/>
            <ac:spMk id="36" creationId="{A38BB5F6-72AD-4588-8360-A86D3C7A9412}"/>
          </ac:spMkLst>
        </pc:spChg>
        <pc:spChg chg="mod">
          <ac:chgData name="Judith Fischer" userId="80c9b43b03ef8627" providerId="LiveId" clId="{027C2205-7715-41D7-BB74-17965207E184}" dt="2021-09-29T13:55:38.871" v="1989"/>
          <ac:spMkLst>
            <pc:docMk/>
            <pc:sldMk cId="1328449507" sldId="291"/>
            <ac:spMk id="37" creationId="{A8BBE058-B2A4-49C6-B4C8-7A7B0BCA57F5}"/>
          </ac:spMkLst>
        </pc:spChg>
        <pc:spChg chg="mod">
          <ac:chgData name="Judith Fischer" userId="80c9b43b03ef8627" providerId="LiveId" clId="{027C2205-7715-41D7-BB74-17965207E184}" dt="2021-09-29T13:55:40.693" v="1990"/>
          <ac:spMkLst>
            <pc:docMk/>
            <pc:sldMk cId="1328449507" sldId="291"/>
            <ac:spMk id="38" creationId="{B33D0B0F-8E26-4433-A7DC-D102A96B06B5}"/>
          </ac:spMkLst>
        </pc:spChg>
        <pc:spChg chg="mod">
          <ac:chgData name="Judith Fischer" userId="80c9b43b03ef8627" providerId="LiveId" clId="{027C2205-7715-41D7-BB74-17965207E184}" dt="2021-09-29T13:55:42.847" v="1991"/>
          <ac:spMkLst>
            <pc:docMk/>
            <pc:sldMk cId="1328449507" sldId="291"/>
            <ac:spMk id="39" creationId="{D3E4D309-404C-40C4-BA7F-DAC911D8B44E}"/>
          </ac:spMkLst>
        </pc:spChg>
        <pc:spChg chg="mod">
          <ac:chgData name="Judith Fischer" userId="80c9b43b03ef8627" providerId="LiveId" clId="{027C2205-7715-41D7-BB74-17965207E184}" dt="2021-09-29T13:55:44.664" v="1992"/>
          <ac:spMkLst>
            <pc:docMk/>
            <pc:sldMk cId="1328449507" sldId="291"/>
            <ac:spMk id="40" creationId="{DE35C765-BE30-4929-8CF6-E1846892C696}"/>
          </ac:spMkLst>
        </pc:spChg>
        <pc:spChg chg="mod">
          <ac:chgData name="Judith Fischer" userId="80c9b43b03ef8627" providerId="LiveId" clId="{027C2205-7715-41D7-BB74-17965207E184}" dt="2021-09-29T13:55:46.668" v="1993"/>
          <ac:spMkLst>
            <pc:docMk/>
            <pc:sldMk cId="1328449507" sldId="291"/>
            <ac:spMk id="41" creationId="{FE9D1081-8C0C-4E16-AEDB-9A6E5FA145EA}"/>
          </ac:spMkLst>
        </pc:spChg>
        <pc:spChg chg="mod">
          <ac:chgData name="Judith Fischer" userId="80c9b43b03ef8627" providerId="LiveId" clId="{027C2205-7715-41D7-BB74-17965207E184}" dt="2021-09-29T13:55:23.298" v="1984" actId="20577"/>
          <ac:spMkLst>
            <pc:docMk/>
            <pc:sldMk cId="1328449507" sldId="291"/>
            <ac:spMk id="42" creationId="{05731A07-55D2-4436-B6EB-E3D18CD111F7}"/>
          </ac:spMkLst>
        </pc:spChg>
        <pc:grpChg chg="add mod">
          <ac:chgData name="Judith Fischer" userId="80c9b43b03ef8627" providerId="LiveId" clId="{027C2205-7715-41D7-BB74-17965207E184}" dt="2021-09-29T13:54:42.814" v="1968" actId="1076"/>
          <ac:grpSpMkLst>
            <pc:docMk/>
            <pc:sldMk cId="1328449507" sldId="291"/>
            <ac:grpSpMk id="10" creationId="{54B799D0-4789-4A00-BFE4-1DFF35D70D11}"/>
          </ac:grpSpMkLst>
        </pc:grpChg>
        <pc:grpChg chg="add mod">
          <ac:chgData name="Judith Fischer" userId="80c9b43b03ef8627" providerId="LiveId" clId="{027C2205-7715-41D7-BB74-17965207E184}" dt="2021-09-29T13:55:01.813" v="1971" actId="14100"/>
          <ac:grpSpMkLst>
            <pc:docMk/>
            <pc:sldMk cId="1328449507" sldId="291"/>
            <ac:grpSpMk id="21" creationId="{CEA01C3F-0FB4-4C9F-B61A-58E72AA5B153}"/>
          </ac:grpSpMkLst>
        </pc:grpChg>
        <pc:grpChg chg="add mod">
          <ac:chgData name="Judith Fischer" userId="80c9b43b03ef8627" providerId="LiveId" clId="{027C2205-7715-41D7-BB74-17965207E184}" dt="2021-09-29T13:55:17.606" v="1975" actId="14100"/>
          <ac:grpSpMkLst>
            <pc:docMk/>
            <pc:sldMk cId="1328449507" sldId="291"/>
            <ac:grpSpMk id="32" creationId="{3DB69DD2-3DB4-4487-A0D1-4392BA0FA156}"/>
          </ac:grpSpMkLst>
        </pc:grpChg>
        <pc:picChg chg="mod">
          <ac:chgData name="Judith Fischer" userId="80c9b43b03ef8627" providerId="LiveId" clId="{027C2205-7715-41D7-BB74-17965207E184}" dt="2021-09-29T13:53:45.892" v="1957" actId="14826"/>
          <ac:picMkLst>
            <pc:docMk/>
            <pc:sldMk cId="1328449507" sldId="291"/>
            <ac:picMk id="7" creationId="{0898647B-B570-A54F-8D85-A4269F12A1F7}"/>
          </ac:picMkLst>
        </pc:picChg>
      </pc:sldChg>
      <pc:sldChg chg="addSp delSp modSp mod">
        <pc:chgData name="Judith Fischer" userId="80c9b43b03ef8627" providerId="LiveId" clId="{027C2205-7715-41D7-BB74-17965207E184}" dt="2021-09-29T14:06:33.465" v="2056" actId="732"/>
        <pc:sldMkLst>
          <pc:docMk/>
          <pc:sldMk cId="1794396634" sldId="292"/>
        </pc:sldMkLst>
        <pc:spChg chg="mod">
          <ac:chgData name="Judith Fischer" userId="80c9b43b03ef8627" providerId="LiveId" clId="{027C2205-7715-41D7-BB74-17965207E184}" dt="2021-09-29T14:06:00.516" v="2050" actId="1036"/>
          <ac:spMkLst>
            <pc:docMk/>
            <pc:sldMk cId="1794396634" sldId="292"/>
            <ac:spMk id="4" creationId="{B3977BBD-2791-874C-B5B1-F0C93900D18E}"/>
          </ac:spMkLst>
        </pc:spChg>
        <pc:spChg chg="mod">
          <ac:chgData name="Judith Fischer" userId="80c9b43b03ef8627" providerId="LiveId" clId="{027C2205-7715-41D7-BB74-17965207E184}" dt="2021-09-29T14:06:11.914" v="2052" actId="1076"/>
          <ac:spMkLst>
            <pc:docMk/>
            <pc:sldMk cId="1794396634" sldId="292"/>
            <ac:spMk id="5" creationId="{B9F4882F-E9E7-EB48-9AFB-F1B32055E9E1}"/>
          </ac:spMkLst>
        </pc:spChg>
        <pc:spChg chg="mod ord">
          <ac:chgData name="Judith Fischer" userId="80c9b43b03ef8627" providerId="LiveId" clId="{027C2205-7715-41D7-BB74-17965207E184}" dt="2021-09-29T14:06:24.593" v="2055" actId="14100"/>
          <ac:spMkLst>
            <pc:docMk/>
            <pc:sldMk cId="1794396634" sldId="292"/>
            <ac:spMk id="8" creationId="{AB0A7F79-6888-D14E-85C8-4FB66387F001}"/>
          </ac:spMkLst>
        </pc:spChg>
        <pc:spChg chg="mod ord">
          <ac:chgData name="Judith Fischer" userId="80c9b43b03ef8627" providerId="LiveId" clId="{027C2205-7715-41D7-BB74-17965207E184}" dt="2021-09-29T14:06:24.593" v="2055" actId="14100"/>
          <ac:spMkLst>
            <pc:docMk/>
            <pc:sldMk cId="1794396634" sldId="292"/>
            <ac:spMk id="9" creationId="{C66C883D-B225-EE4D-8769-8E68298C98CB}"/>
          </ac:spMkLst>
        </pc:spChg>
        <pc:spChg chg="mod">
          <ac:chgData name="Judith Fischer" userId="80c9b43b03ef8627" providerId="LiveId" clId="{027C2205-7715-41D7-BB74-17965207E184}" dt="2021-09-29T14:06:05.838" v="2051" actId="1076"/>
          <ac:spMkLst>
            <pc:docMk/>
            <pc:sldMk cId="1794396634" sldId="292"/>
            <ac:spMk id="22" creationId="{C39D3620-C384-EE40-99AC-524C1DF506DF}"/>
          </ac:spMkLst>
        </pc:spChg>
        <pc:spChg chg="mod">
          <ac:chgData name="Judith Fischer" userId="80c9b43b03ef8627" providerId="LiveId" clId="{027C2205-7715-41D7-BB74-17965207E184}" dt="2021-09-29T14:06:00.516" v="2050" actId="1036"/>
          <ac:spMkLst>
            <pc:docMk/>
            <pc:sldMk cId="1794396634" sldId="292"/>
            <ac:spMk id="27" creationId="{8397F31A-9A7D-624D-8309-BF460FE94D58}"/>
          </ac:spMkLst>
        </pc:spChg>
        <pc:picChg chg="add mod modCrop">
          <ac:chgData name="Judith Fischer" userId="80c9b43b03ef8627" providerId="LiveId" clId="{027C2205-7715-41D7-BB74-17965207E184}" dt="2021-09-29T14:06:33.465" v="2056" actId="732"/>
          <ac:picMkLst>
            <pc:docMk/>
            <pc:sldMk cId="1794396634" sldId="292"/>
            <ac:picMk id="3" creationId="{60672B8C-687A-407E-9B88-98DB4D6B876A}"/>
          </ac:picMkLst>
        </pc:picChg>
        <pc:picChg chg="del mod">
          <ac:chgData name="Judith Fischer" userId="80c9b43b03ef8627" providerId="LiveId" clId="{027C2205-7715-41D7-BB74-17965207E184}" dt="2021-09-29T14:03:51.147" v="2007" actId="478"/>
          <ac:picMkLst>
            <pc:docMk/>
            <pc:sldMk cId="1794396634" sldId="292"/>
            <ac:picMk id="7" creationId="{0898647B-B570-A54F-8D85-A4269F12A1F7}"/>
          </ac:picMkLst>
        </pc:picChg>
        <pc:picChg chg="mod modCrop">
          <ac:chgData name="Judith Fischer" userId="80c9b43b03ef8627" providerId="LiveId" clId="{027C2205-7715-41D7-BB74-17965207E184}" dt="2021-09-29T14:06:00.516" v="2050" actId="1036"/>
          <ac:picMkLst>
            <pc:docMk/>
            <pc:sldMk cId="1794396634" sldId="292"/>
            <ac:picMk id="26" creationId="{3B12A0B1-46EB-D345-8306-42EF987C4F5B}"/>
          </ac:picMkLst>
        </pc:picChg>
      </pc:sldChg>
      <pc:sldChg chg="addSp delSp modSp mod">
        <pc:chgData name="Judith Fischer" userId="80c9b43b03ef8627" providerId="LiveId" clId="{027C2205-7715-41D7-BB74-17965207E184}" dt="2021-09-29T14:11:39.495" v="2132"/>
        <pc:sldMkLst>
          <pc:docMk/>
          <pc:sldMk cId="1177391316" sldId="293"/>
        </pc:sldMkLst>
        <pc:spChg chg="mod">
          <ac:chgData name="Judith Fischer" userId="80c9b43b03ef8627" providerId="LiveId" clId="{027C2205-7715-41D7-BB74-17965207E184}" dt="2021-09-29T14:11:39.495" v="2132"/>
          <ac:spMkLst>
            <pc:docMk/>
            <pc:sldMk cId="1177391316" sldId="293"/>
            <ac:spMk id="5" creationId="{B9F4882F-E9E7-EB48-9AFB-F1B32055E9E1}"/>
          </ac:spMkLst>
        </pc:spChg>
        <pc:spChg chg="mod">
          <ac:chgData name="Judith Fischer" userId="80c9b43b03ef8627" providerId="LiveId" clId="{027C2205-7715-41D7-BB74-17965207E184}" dt="2021-09-29T14:09:27.805" v="2092" actId="14100"/>
          <ac:spMkLst>
            <pc:docMk/>
            <pc:sldMk cId="1177391316" sldId="293"/>
            <ac:spMk id="12" creationId="{A9529628-BF0B-2D46-B766-F3E60B085014}"/>
          </ac:spMkLst>
        </pc:spChg>
        <pc:spChg chg="mod">
          <ac:chgData name="Judith Fischer" userId="80c9b43b03ef8627" providerId="LiveId" clId="{027C2205-7715-41D7-BB74-17965207E184}" dt="2021-09-29T14:11:12.474" v="2120" actId="313"/>
          <ac:spMkLst>
            <pc:docMk/>
            <pc:sldMk cId="1177391316" sldId="293"/>
            <ac:spMk id="22" creationId="{C39D3620-C384-EE40-99AC-524C1DF506DF}"/>
          </ac:spMkLst>
        </pc:spChg>
        <pc:spChg chg="mod">
          <ac:chgData name="Judith Fischer" userId="80c9b43b03ef8627" providerId="LiveId" clId="{027C2205-7715-41D7-BB74-17965207E184}" dt="2021-09-29T14:10:23.340" v="2099" actId="1076"/>
          <ac:spMkLst>
            <pc:docMk/>
            <pc:sldMk cId="1177391316" sldId="293"/>
            <ac:spMk id="27" creationId="{8397F31A-9A7D-624D-8309-BF460FE94D58}"/>
          </ac:spMkLst>
        </pc:spChg>
        <pc:picChg chg="del">
          <ac:chgData name="Judith Fischer" userId="80c9b43b03ef8627" providerId="LiveId" clId="{027C2205-7715-41D7-BB74-17965207E184}" dt="2021-09-29T14:09:05.734" v="2081" actId="478"/>
          <ac:picMkLst>
            <pc:docMk/>
            <pc:sldMk cId="1177391316" sldId="293"/>
            <ac:picMk id="3" creationId="{3B674956-514A-1146-A861-A81C7E976E32}"/>
          </ac:picMkLst>
        </pc:picChg>
        <pc:picChg chg="add mod ord">
          <ac:chgData name="Judith Fischer" userId="80c9b43b03ef8627" providerId="LiveId" clId="{027C2205-7715-41D7-BB74-17965207E184}" dt="2021-09-29T14:09:20.889" v="2090" actId="171"/>
          <ac:picMkLst>
            <pc:docMk/>
            <pc:sldMk cId="1177391316" sldId="293"/>
            <ac:picMk id="6" creationId="{39377C6D-4D54-4466-A688-A318C58F2164}"/>
          </ac:picMkLst>
        </pc:picChg>
        <pc:picChg chg="add mod ord">
          <ac:chgData name="Judith Fischer" userId="80c9b43b03ef8627" providerId="LiveId" clId="{027C2205-7715-41D7-BB74-17965207E184}" dt="2021-09-29T14:10:18.131" v="2098" actId="167"/>
          <ac:picMkLst>
            <pc:docMk/>
            <pc:sldMk cId="1177391316" sldId="293"/>
            <ac:picMk id="8" creationId="{0530E7D4-A617-4755-B2AC-B536EE1B0AD8}"/>
          </ac:picMkLst>
        </pc:picChg>
        <pc:picChg chg="del">
          <ac:chgData name="Judith Fischer" userId="80c9b43b03ef8627" providerId="LiveId" clId="{027C2205-7715-41D7-BB74-17965207E184}" dt="2021-09-29T14:09:59.446" v="2093" actId="478"/>
          <ac:picMkLst>
            <pc:docMk/>
            <pc:sldMk cId="1177391316" sldId="293"/>
            <ac:picMk id="26" creationId="{3B12A0B1-46EB-D345-8306-42EF987C4F5B}"/>
          </ac:picMkLst>
        </pc:picChg>
      </pc:sldChg>
      <pc:sldChg chg="modSp mod">
        <pc:chgData name="Judith Fischer" userId="80c9b43b03ef8627" providerId="LiveId" clId="{027C2205-7715-41D7-BB74-17965207E184}" dt="2021-09-29T16:27:17.692" v="3149" actId="20577"/>
        <pc:sldMkLst>
          <pc:docMk/>
          <pc:sldMk cId="1993216396" sldId="294"/>
        </pc:sldMkLst>
        <pc:spChg chg="mod">
          <ac:chgData name="Judith Fischer" userId="80c9b43b03ef8627" providerId="LiveId" clId="{027C2205-7715-41D7-BB74-17965207E184}" dt="2021-09-29T16:27:17.692" v="3149" actId="20577"/>
          <ac:spMkLst>
            <pc:docMk/>
            <pc:sldMk cId="1993216396" sldId="294"/>
            <ac:spMk id="6" creationId="{C4C39C0A-572A-49BA-BAB9-E14004C4E290}"/>
          </ac:spMkLst>
        </pc:spChg>
        <pc:spChg chg="mod">
          <ac:chgData name="Judith Fischer" userId="80c9b43b03ef8627" providerId="LiveId" clId="{027C2205-7715-41D7-BB74-17965207E184}" dt="2021-09-29T14:12:37.039" v="2133"/>
          <ac:spMkLst>
            <pc:docMk/>
            <pc:sldMk cId="1993216396" sldId="294"/>
            <ac:spMk id="9" creationId="{F886F124-15EA-744E-815B-1393E60193B3}"/>
          </ac:spMkLst>
        </pc:spChg>
      </pc:sldChg>
      <pc:sldChg chg="addSp delSp modSp mod">
        <pc:chgData name="Judith Fischer" userId="80c9b43b03ef8627" providerId="LiveId" clId="{027C2205-7715-41D7-BB74-17965207E184}" dt="2021-09-29T16:20:04.447" v="3068" actId="1076"/>
        <pc:sldMkLst>
          <pc:docMk/>
          <pc:sldMk cId="2136187875" sldId="297"/>
        </pc:sldMkLst>
        <pc:spChg chg="mod">
          <ac:chgData name="Judith Fischer" userId="80c9b43b03ef8627" providerId="LiveId" clId="{027C2205-7715-41D7-BB74-17965207E184}" dt="2021-09-29T16:18:23.464" v="3053"/>
          <ac:spMkLst>
            <pc:docMk/>
            <pc:sldMk cId="2136187875" sldId="297"/>
            <ac:spMk id="6" creationId="{3D226F70-6EBC-458B-81F1-4D6BA6978B80}"/>
          </ac:spMkLst>
        </pc:spChg>
        <pc:spChg chg="mod ord">
          <ac:chgData name="Judith Fischer" userId="80c9b43b03ef8627" providerId="LiveId" clId="{027C2205-7715-41D7-BB74-17965207E184}" dt="2021-09-29T16:19:58.451" v="3067" actId="1076"/>
          <ac:spMkLst>
            <pc:docMk/>
            <pc:sldMk cId="2136187875" sldId="297"/>
            <ac:spMk id="9" creationId="{E1910A71-FF46-4562-845A-73199B460916}"/>
          </ac:spMkLst>
        </pc:spChg>
        <pc:spChg chg="mod ord">
          <ac:chgData name="Judith Fischer" userId="80c9b43b03ef8627" providerId="LiveId" clId="{027C2205-7715-41D7-BB74-17965207E184}" dt="2021-09-29T16:20:04.447" v="3068" actId="1076"/>
          <ac:spMkLst>
            <pc:docMk/>
            <pc:sldMk cId="2136187875" sldId="297"/>
            <ac:spMk id="15" creationId="{73A4ECA3-9281-478A-B513-350D2BF65614}"/>
          </ac:spMkLst>
        </pc:spChg>
        <pc:picChg chg="add del">
          <ac:chgData name="Judith Fischer" userId="80c9b43b03ef8627" providerId="LiveId" clId="{027C2205-7715-41D7-BB74-17965207E184}" dt="2021-09-29T16:18:35.580" v="3056" actId="478"/>
          <ac:picMkLst>
            <pc:docMk/>
            <pc:sldMk cId="2136187875" sldId="297"/>
            <ac:picMk id="3" creationId="{5864AA0B-D9F1-45B8-A187-AB93292661F9}"/>
          </ac:picMkLst>
        </pc:picChg>
        <pc:picChg chg="add mod">
          <ac:chgData name="Judith Fischer" userId="80c9b43b03ef8627" providerId="LiveId" clId="{027C2205-7715-41D7-BB74-17965207E184}" dt="2021-09-29T16:19:33.533" v="3062" actId="14100"/>
          <ac:picMkLst>
            <pc:docMk/>
            <pc:sldMk cId="2136187875" sldId="297"/>
            <ac:picMk id="4" creationId="{DE879B17-F424-487E-A7AD-12936F26CF24}"/>
          </ac:picMkLst>
        </pc:picChg>
      </pc:sldChg>
      <pc:sldChg chg="addSp delSp modSp mod">
        <pc:chgData name="Judith Fischer" userId="80c9b43b03ef8627" providerId="LiveId" clId="{027C2205-7715-41D7-BB74-17965207E184}" dt="2021-09-29T16:21:21.630" v="3092" actId="20577"/>
        <pc:sldMkLst>
          <pc:docMk/>
          <pc:sldMk cId="1210910746" sldId="298"/>
        </pc:sldMkLst>
        <pc:spChg chg="mod">
          <ac:chgData name="Judith Fischer" userId="80c9b43b03ef8627" providerId="LiveId" clId="{027C2205-7715-41D7-BB74-17965207E184}" dt="2021-09-29T16:21:21.630" v="3092" actId="20577"/>
          <ac:spMkLst>
            <pc:docMk/>
            <pc:sldMk cId="1210910746" sldId="298"/>
            <ac:spMk id="10" creationId="{24E4ED61-3BE9-2E48-8072-39EEC5EDA301}"/>
          </ac:spMkLst>
        </pc:spChg>
        <pc:picChg chg="del">
          <ac:chgData name="Judith Fischer" userId="80c9b43b03ef8627" providerId="LiveId" clId="{027C2205-7715-41D7-BB74-17965207E184}" dt="2021-09-29T16:20:47.405" v="3069" actId="478"/>
          <ac:picMkLst>
            <pc:docMk/>
            <pc:sldMk cId="1210910746" sldId="298"/>
            <ac:picMk id="3" creationId="{F0D599EE-B343-004D-8F81-1976FFFCEE95}"/>
          </ac:picMkLst>
        </pc:picChg>
        <pc:picChg chg="add mod modCrop">
          <ac:chgData name="Judith Fischer" userId="80c9b43b03ef8627" providerId="LiveId" clId="{027C2205-7715-41D7-BB74-17965207E184}" dt="2021-09-29T16:21:13.976" v="3074" actId="1076"/>
          <ac:picMkLst>
            <pc:docMk/>
            <pc:sldMk cId="1210910746" sldId="298"/>
            <ac:picMk id="4" creationId="{68230EE4-2D21-4F24-A216-2E9624395F64}"/>
          </ac:picMkLst>
        </pc:picChg>
      </pc:sldChg>
      <pc:sldChg chg="modSp mod">
        <pc:chgData name="Judith Fischer" userId="80c9b43b03ef8627" providerId="LiveId" clId="{027C2205-7715-41D7-BB74-17965207E184}" dt="2021-09-29T14:15:18.999" v="2316" actId="1036"/>
        <pc:sldMkLst>
          <pc:docMk/>
          <pc:sldMk cId="3013063125" sldId="299"/>
        </pc:sldMkLst>
        <pc:spChg chg="mod">
          <ac:chgData name="Judith Fischer" userId="80c9b43b03ef8627" providerId="LiveId" clId="{027C2205-7715-41D7-BB74-17965207E184}" dt="2021-09-29T14:15:18.999" v="2316" actId="1036"/>
          <ac:spMkLst>
            <pc:docMk/>
            <pc:sldMk cId="3013063125" sldId="299"/>
            <ac:spMk id="8" creationId="{C73291B7-EC2A-A741-82CD-C25C4FDE8D47}"/>
          </ac:spMkLst>
        </pc:spChg>
        <pc:spChg chg="mod">
          <ac:chgData name="Judith Fischer" userId="80c9b43b03ef8627" providerId="LiveId" clId="{027C2205-7715-41D7-BB74-17965207E184}" dt="2021-09-29T14:14:37.571" v="2248" actId="20577"/>
          <ac:spMkLst>
            <pc:docMk/>
            <pc:sldMk cId="3013063125" sldId="299"/>
            <ac:spMk id="10" creationId="{D76D0176-6AB0-4147-ABF9-3D97DEF7A646}"/>
          </ac:spMkLst>
        </pc:spChg>
      </pc:sldChg>
      <pc:sldChg chg="addSp delSp modSp mod">
        <pc:chgData name="Judith Fischer" userId="80c9b43b03ef8627" providerId="LiveId" clId="{027C2205-7715-41D7-BB74-17965207E184}" dt="2021-09-29T16:10:51.704" v="2947" actId="20577"/>
        <pc:sldMkLst>
          <pc:docMk/>
          <pc:sldMk cId="3580956915" sldId="300"/>
        </pc:sldMkLst>
        <pc:spChg chg="del">
          <ac:chgData name="Judith Fischer" userId="80c9b43b03ef8627" providerId="LiveId" clId="{027C2205-7715-41D7-BB74-17965207E184}" dt="2021-09-29T14:17:49.876" v="2378" actId="478"/>
          <ac:spMkLst>
            <pc:docMk/>
            <pc:sldMk cId="3580956915" sldId="300"/>
            <ac:spMk id="5" creationId="{7BBB4606-B716-A348-8C32-88663A0D4AAE}"/>
          </ac:spMkLst>
        </pc:spChg>
        <pc:spChg chg="mod">
          <ac:chgData name="Judith Fischer" userId="80c9b43b03ef8627" providerId="LiveId" clId="{027C2205-7715-41D7-BB74-17965207E184}" dt="2021-09-29T14:16:58.989" v="2376" actId="20577"/>
          <ac:spMkLst>
            <pc:docMk/>
            <pc:sldMk cId="3580956915" sldId="300"/>
            <ac:spMk id="9" creationId="{76B588AD-0613-6542-AF47-3E4C09906D8D}"/>
          </ac:spMkLst>
        </pc:spChg>
        <pc:spChg chg="mod">
          <ac:chgData name="Judith Fischer" userId="80c9b43b03ef8627" providerId="LiveId" clId="{027C2205-7715-41D7-BB74-17965207E184}" dt="2021-09-29T16:10:51.704" v="2947" actId="20577"/>
          <ac:spMkLst>
            <pc:docMk/>
            <pc:sldMk cId="3580956915" sldId="300"/>
            <ac:spMk id="10" creationId="{D76D0176-6AB0-4147-ABF9-3D97DEF7A646}"/>
          </ac:spMkLst>
        </pc:spChg>
        <pc:spChg chg="mod ord">
          <ac:chgData name="Judith Fischer" userId="80c9b43b03ef8627" providerId="LiveId" clId="{027C2205-7715-41D7-BB74-17965207E184}" dt="2021-09-29T14:19:26.307" v="2385" actId="1076"/>
          <ac:spMkLst>
            <pc:docMk/>
            <pc:sldMk cId="3580956915" sldId="300"/>
            <ac:spMk id="12" creationId="{2677F897-D2FE-544A-8B14-D13620FC169F}"/>
          </ac:spMkLst>
        </pc:spChg>
        <pc:spChg chg="del">
          <ac:chgData name="Judith Fischer" userId="80c9b43b03ef8627" providerId="LiveId" clId="{027C2205-7715-41D7-BB74-17965207E184}" dt="2021-09-29T14:17:49.876" v="2378" actId="478"/>
          <ac:spMkLst>
            <pc:docMk/>
            <pc:sldMk cId="3580956915" sldId="300"/>
            <ac:spMk id="13" creationId="{BFD90CF2-2C3B-BE4C-87C3-088A1E9D717D}"/>
          </ac:spMkLst>
        </pc:spChg>
        <pc:spChg chg="del">
          <ac:chgData name="Judith Fischer" userId="80c9b43b03ef8627" providerId="LiveId" clId="{027C2205-7715-41D7-BB74-17965207E184}" dt="2021-09-29T14:17:49.876" v="2378" actId="478"/>
          <ac:spMkLst>
            <pc:docMk/>
            <pc:sldMk cId="3580956915" sldId="300"/>
            <ac:spMk id="14" creationId="{A8A8EE90-251A-D84F-BC78-36794EEBDA11}"/>
          </ac:spMkLst>
        </pc:spChg>
        <pc:picChg chg="del">
          <ac:chgData name="Judith Fischer" userId="80c9b43b03ef8627" providerId="LiveId" clId="{027C2205-7715-41D7-BB74-17965207E184}" dt="2021-09-29T14:17:03.174" v="2377" actId="478"/>
          <ac:picMkLst>
            <pc:docMk/>
            <pc:sldMk cId="3580956915" sldId="300"/>
            <ac:picMk id="3" creationId="{04FA090C-F90C-C347-9DC6-BD4E02127630}"/>
          </ac:picMkLst>
        </pc:picChg>
        <pc:picChg chg="add mod">
          <ac:chgData name="Judith Fischer" userId="80c9b43b03ef8627" providerId="LiveId" clId="{027C2205-7715-41D7-BB74-17965207E184}" dt="2021-09-29T14:19:13.170" v="2382" actId="14100"/>
          <ac:picMkLst>
            <pc:docMk/>
            <pc:sldMk cId="3580956915" sldId="300"/>
            <ac:picMk id="6" creationId="{2ECCDB06-C26A-4A91-B2F0-54A3D2EDAB30}"/>
          </ac:picMkLst>
        </pc:picChg>
      </pc:sldChg>
      <pc:sldChg chg="addSp delSp modSp mod">
        <pc:chgData name="Judith Fischer" userId="80c9b43b03ef8627" providerId="LiveId" clId="{027C2205-7715-41D7-BB74-17965207E184}" dt="2021-09-29T14:22:15.570" v="2480" actId="1076"/>
        <pc:sldMkLst>
          <pc:docMk/>
          <pc:sldMk cId="854788897" sldId="301"/>
        </pc:sldMkLst>
        <pc:spChg chg="del mod">
          <ac:chgData name="Judith Fischer" userId="80c9b43b03ef8627" providerId="LiveId" clId="{027C2205-7715-41D7-BB74-17965207E184}" dt="2021-09-29T14:21:28.569" v="2418" actId="478"/>
          <ac:spMkLst>
            <pc:docMk/>
            <pc:sldMk cId="854788897" sldId="301"/>
            <ac:spMk id="8" creationId="{A302DF2B-23AD-CB42-BA16-EC119B7A73E1}"/>
          </ac:spMkLst>
        </pc:spChg>
        <pc:spChg chg="mod">
          <ac:chgData name="Judith Fischer" userId="80c9b43b03ef8627" providerId="LiveId" clId="{027C2205-7715-41D7-BB74-17965207E184}" dt="2021-09-29T14:21:34.218" v="2419" actId="1076"/>
          <ac:spMkLst>
            <pc:docMk/>
            <pc:sldMk cId="854788897" sldId="301"/>
            <ac:spMk id="9" creationId="{76B588AD-0613-6542-AF47-3E4C09906D8D}"/>
          </ac:spMkLst>
        </pc:spChg>
        <pc:spChg chg="mod">
          <ac:chgData name="Judith Fischer" userId="80c9b43b03ef8627" providerId="LiveId" clId="{027C2205-7715-41D7-BB74-17965207E184}" dt="2021-09-29T14:22:15.570" v="2480" actId="1076"/>
          <ac:spMkLst>
            <pc:docMk/>
            <pc:sldMk cId="854788897" sldId="301"/>
            <ac:spMk id="10" creationId="{D76D0176-6AB0-4147-ABF9-3D97DEF7A646}"/>
          </ac:spMkLst>
        </pc:spChg>
        <pc:spChg chg="del mod">
          <ac:chgData name="Judith Fischer" userId="80c9b43b03ef8627" providerId="LiveId" clId="{027C2205-7715-41D7-BB74-17965207E184}" dt="2021-09-29T14:21:28.569" v="2418" actId="478"/>
          <ac:spMkLst>
            <pc:docMk/>
            <pc:sldMk cId="854788897" sldId="301"/>
            <ac:spMk id="11" creationId="{F46F5954-1F60-FC4F-BF87-2FF29714E7DD}"/>
          </ac:spMkLst>
        </pc:spChg>
        <pc:spChg chg="mod ord">
          <ac:chgData name="Judith Fischer" userId="80c9b43b03ef8627" providerId="LiveId" clId="{027C2205-7715-41D7-BB74-17965207E184}" dt="2021-09-29T14:21:23.587" v="2417" actId="1036"/>
          <ac:spMkLst>
            <pc:docMk/>
            <pc:sldMk cId="854788897" sldId="301"/>
            <ac:spMk id="12" creationId="{2677F897-D2FE-544A-8B14-D13620FC169F}"/>
          </ac:spMkLst>
        </pc:spChg>
        <pc:spChg chg="del">
          <ac:chgData name="Judith Fischer" userId="80c9b43b03ef8627" providerId="LiveId" clId="{027C2205-7715-41D7-BB74-17965207E184}" dt="2021-09-29T14:21:28.569" v="2418" actId="478"/>
          <ac:spMkLst>
            <pc:docMk/>
            <pc:sldMk cId="854788897" sldId="301"/>
            <ac:spMk id="13" creationId="{28F5A6B3-50E5-8945-AFA9-56536D587B16}"/>
          </ac:spMkLst>
        </pc:spChg>
        <pc:picChg chg="add mod">
          <ac:chgData name="Judith Fischer" userId="80c9b43b03ef8627" providerId="LiveId" clId="{027C2205-7715-41D7-BB74-17965207E184}" dt="2021-09-29T14:21:23.587" v="2417" actId="1036"/>
          <ac:picMkLst>
            <pc:docMk/>
            <pc:sldMk cId="854788897" sldId="301"/>
            <ac:picMk id="3" creationId="{65E25FE5-CF33-4764-A1A2-4E89CB648A44}"/>
          </ac:picMkLst>
        </pc:picChg>
        <pc:picChg chg="del">
          <ac:chgData name="Judith Fischer" userId="80c9b43b03ef8627" providerId="LiveId" clId="{027C2205-7715-41D7-BB74-17965207E184}" dt="2021-09-29T14:20:16.922" v="2386" actId="478"/>
          <ac:picMkLst>
            <pc:docMk/>
            <pc:sldMk cId="854788897" sldId="301"/>
            <ac:picMk id="7" creationId="{6D0E8A1D-504E-724A-BD56-875FB3B983AC}"/>
          </ac:picMkLst>
        </pc:picChg>
      </pc:sldChg>
      <pc:sldChg chg="addSp delSp modSp mod">
        <pc:chgData name="Judith Fischer" userId="80c9b43b03ef8627" providerId="LiveId" clId="{027C2205-7715-41D7-BB74-17965207E184}" dt="2021-09-29T15:56:13.676" v="2548" actId="14100"/>
        <pc:sldMkLst>
          <pc:docMk/>
          <pc:sldMk cId="2876312954" sldId="302"/>
        </pc:sldMkLst>
        <pc:spChg chg="mod">
          <ac:chgData name="Judith Fischer" userId="80c9b43b03ef8627" providerId="LiveId" clId="{027C2205-7715-41D7-BB74-17965207E184}" dt="2021-09-29T14:24:20.653" v="2493" actId="20577"/>
          <ac:spMkLst>
            <pc:docMk/>
            <pc:sldMk cId="2876312954" sldId="302"/>
            <ac:spMk id="20" creationId="{04A3B03A-E9DA-4F4B-AACF-E21484C5B98A}"/>
          </ac:spMkLst>
        </pc:spChg>
        <pc:spChg chg="mod ord">
          <ac:chgData name="Judith Fischer" userId="80c9b43b03ef8627" providerId="LiveId" clId="{027C2205-7715-41D7-BB74-17965207E184}" dt="2021-09-29T15:56:13.676" v="2548" actId="14100"/>
          <ac:spMkLst>
            <pc:docMk/>
            <pc:sldMk cId="2876312954" sldId="302"/>
            <ac:spMk id="21" creationId="{C767B2B2-08B3-5947-80A6-1B55D67DC74B}"/>
          </ac:spMkLst>
        </pc:spChg>
        <pc:picChg chg="add mod">
          <ac:chgData name="Judith Fischer" userId="80c9b43b03ef8627" providerId="LiveId" clId="{027C2205-7715-41D7-BB74-17965207E184}" dt="2021-09-29T14:26:22.884" v="2508" actId="1076"/>
          <ac:picMkLst>
            <pc:docMk/>
            <pc:sldMk cId="2876312954" sldId="302"/>
            <ac:picMk id="3" creationId="{632909B1-5F60-43FA-8B3F-094CFB0825B2}"/>
          </ac:picMkLst>
        </pc:picChg>
        <pc:picChg chg="add mod">
          <ac:chgData name="Judith Fischer" userId="80c9b43b03ef8627" providerId="LiveId" clId="{027C2205-7715-41D7-BB74-17965207E184}" dt="2021-09-29T15:56:02.615" v="2546" actId="170"/>
          <ac:picMkLst>
            <pc:docMk/>
            <pc:sldMk cId="2876312954" sldId="302"/>
            <ac:picMk id="5" creationId="{2CE6261E-F639-4EC5-9509-1841CA276EE9}"/>
          </ac:picMkLst>
        </pc:picChg>
        <pc:picChg chg="del">
          <ac:chgData name="Judith Fischer" userId="80c9b43b03ef8627" providerId="LiveId" clId="{027C2205-7715-41D7-BB74-17965207E184}" dt="2021-09-29T14:24:58.543" v="2494" actId="478"/>
          <ac:picMkLst>
            <pc:docMk/>
            <pc:sldMk cId="2876312954" sldId="302"/>
            <ac:picMk id="6" creationId="{75B46CE5-BAA2-B942-88ED-940FCCE02E44}"/>
          </ac:picMkLst>
        </pc:picChg>
        <pc:picChg chg="add mod modCrop">
          <ac:chgData name="Judith Fischer" userId="80c9b43b03ef8627" providerId="LiveId" clId="{027C2205-7715-41D7-BB74-17965207E184}" dt="2021-09-29T15:56:07.325" v="2547" actId="167"/>
          <ac:picMkLst>
            <pc:docMk/>
            <pc:sldMk cId="2876312954" sldId="302"/>
            <ac:picMk id="7" creationId="{71E9A168-4A41-468F-910A-51F2DAB91115}"/>
          </ac:picMkLst>
        </pc:picChg>
        <pc:picChg chg="add del mod">
          <ac:chgData name="Judith Fischer" userId="80c9b43b03ef8627" providerId="LiveId" clId="{027C2205-7715-41D7-BB74-17965207E184}" dt="2021-09-29T14:28:47.377" v="2515" actId="478"/>
          <ac:picMkLst>
            <pc:docMk/>
            <pc:sldMk cId="2876312954" sldId="302"/>
            <ac:picMk id="9" creationId="{50ACDE8E-7E63-4379-9231-EE631C11BA36}"/>
          </ac:picMkLst>
        </pc:picChg>
        <pc:picChg chg="add mod">
          <ac:chgData name="Judith Fischer" userId="80c9b43b03ef8627" providerId="LiveId" clId="{027C2205-7715-41D7-BB74-17965207E184}" dt="2021-09-29T14:29:00.122" v="2520" actId="1076"/>
          <ac:picMkLst>
            <pc:docMk/>
            <pc:sldMk cId="2876312954" sldId="302"/>
            <ac:picMk id="11" creationId="{F4D97E64-7DCD-4D39-A9E6-ED556DAB472A}"/>
          </ac:picMkLst>
        </pc:picChg>
        <pc:picChg chg="add del mod">
          <ac:chgData name="Judith Fischer" userId="80c9b43b03ef8627" providerId="LiveId" clId="{027C2205-7715-41D7-BB74-17965207E184}" dt="2021-09-29T15:54:59.574" v="2525" actId="478"/>
          <ac:picMkLst>
            <pc:docMk/>
            <pc:sldMk cId="2876312954" sldId="302"/>
            <ac:picMk id="13" creationId="{017A212D-A3A9-4440-9646-525B10E9D798}"/>
          </ac:picMkLst>
        </pc:picChg>
        <pc:picChg chg="del">
          <ac:chgData name="Judith Fischer" userId="80c9b43b03ef8627" providerId="LiveId" clId="{027C2205-7715-41D7-BB74-17965207E184}" dt="2021-09-29T14:25:11.451" v="2499" actId="478"/>
          <ac:picMkLst>
            <pc:docMk/>
            <pc:sldMk cId="2876312954" sldId="302"/>
            <ac:picMk id="15" creationId="{E981007A-2DB7-394C-BF3D-E6DA8E83DCDD}"/>
          </ac:picMkLst>
        </pc:picChg>
        <pc:picChg chg="del mod">
          <ac:chgData name="Judith Fischer" userId="80c9b43b03ef8627" providerId="LiveId" clId="{027C2205-7715-41D7-BB74-17965207E184}" dt="2021-09-29T14:25:12.403" v="2500" actId="478"/>
          <ac:picMkLst>
            <pc:docMk/>
            <pc:sldMk cId="2876312954" sldId="302"/>
            <ac:picMk id="17" creationId="{6A3762F4-6C6C-CB48-AD20-F7295ED35587}"/>
          </ac:picMkLst>
        </pc:picChg>
        <pc:picChg chg="del">
          <ac:chgData name="Judith Fischer" userId="80c9b43b03ef8627" providerId="LiveId" clId="{027C2205-7715-41D7-BB74-17965207E184}" dt="2021-09-29T14:25:13.049" v="2501" actId="478"/>
          <ac:picMkLst>
            <pc:docMk/>
            <pc:sldMk cId="2876312954" sldId="302"/>
            <ac:picMk id="19" creationId="{B2FEA135-0F5E-8846-B56F-58975A6E4CA9}"/>
          </ac:picMkLst>
        </pc:picChg>
      </pc:sldChg>
      <pc:sldChg chg="addSp delSp modSp mod">
        <pc:chgData name="Judith Fischer" userId="80c9b43b03ef8627" providerId="LiveId" clId="{027C2205-7715-41D7-BB74-17965207E184}" dt="2021-09-29T16:03:41.044" v="2716" actId="1038"/>
        <pc:sldMkLst>
          <pc:docMk/>
          <pc:sldMk cId="3464223553" sldId="303"/>
        </pc:sldMkLst>
        <pc:spChg chg="del">
          <ac:chgData name="Judith Fischer" userId="80c9b43b03ef8627" providerId="LiveId" clId="{027C2205-7715-41D7-BB74-17965207E184}" dt="2021-09-29T16:01:59.805" v="2643" actId="478"/>
          <ac:spMkLst>
            <pc:docMk/>
            <pc:sldMk cId="3464223553" sldId="303"/>
            <ac:spMk id="8" creationId="{A302DF2B-23AD-CB42-BA16-EC119B7A73E1}"/>
          </ac:spMkLst>
        </pc:spChg>
        <pc:spChg chg="mod">
          <ac:chgData name="Judith Fischer" userId="80c9b43b03ef8627" providerId="LiveId" clId="{027C2205-7715-41D7-BB74-17965207E184}" dt="2021-09-29T16:03:11.172" v="2696"/>
          <ac:spMkLst>
            <pc:docMk/>
            <pc:sldMk cId="3464223553" sldId="303"/>
            <ac:spMk id="9" creationId="{76B588AD-0613-6542-AF47-3E4C09906D8D}"/>
          </ac:spMkLst>
        </pc:spChg>
        <pc:spChg chg="mod">
          <ac:chgData name="Judith Fischer" userId="80c9b43b03ef8627" providerId="LiveId" clId="{027C2205-7715-41D7-BB74-17965207E184}" dt="2021-09-29T15:57:56.590" v="2594" actId="14100"/>
          <ac:spMkLst>
            <pc:docMk/>
            <pc:sldMk cId="3464223553" sldId="303"/>
            <ac:spMk id="10" creationId="{D76D0176-6AB0-4147-ABF9-3D97DEF7A646}"/>
          </ac:spMkLst>
        </pc:spChg>
        <pc:spChg chg="del">
          <ac:chgData name="Judith Fischer" userId="80c9b43b03ef8627" providerId="LiveId" clId="{027C2205-7715-41D7-BB74-17965207E184}" dt="2021-09-29T16:01:59.805" v="2643" actId="478"/>
          <ac:spMkLst>
            <pc:docMk/>
            <pc:sldMk cId="3464223553" sldId="303"/>
            <ac:spMk id="11" creationId="{F46F5954-1F60-FC4F-BF87-2FF29714E7DD}"/>
          </ac:spMkLst>
        </pc:spChg>
        <pc:spChg chg="mod">
          <ac:chgData name="Judith Fischer" userId="80c9b43b03ef8627" providerId="LiveId" clId="{027C2205-7715-41D7-BB74-17965207E184}" dt="2021-09-29T16:02:43.761" v="2684" actId="1038"/>
          <ac:spMkLst>
            <pc:docMk/>
            <pc:sldMk cId="3464223553" sldId="303"/>
            <ac:spMk id="12" creationId="{2677F897-D2FE-544A-8B14-D13620FC169F}"/>
          </ac:spMkLst>
        </pc:spChg>
        <pc:spChg chg="del">
          <ac:chgData name="Judith Fischer" userId="80c9b43b03ef8627" providerId="LiveId" clId="{027C2205-7715-41D7-BB74-17965207E184}" dt="2021-09-29T16:01:59.805" v="2643" actId="478"/>
          <ac:spMkLst>
            <pc:docMk/>
            <pc:sldMk cId="3464223553" sldId="303"/>
            <ac:spMk id="13" creationId="{28F5A6B3-50E5-8945-AFA9-56536D587B16}"/>
          </ac:spMkLst>
        </pc:spChg>
        <pc:picChg chg="mod">
          <ac:chgData name="Judith Fischer" userId="80c9b43b03ef8627" providerId="LiveId" clId="{027C2205-7715-41D7-BB74-17965207E184}" dt="2021-09-29T16:03:41.044" v="2716" actId="1038"/>
          <ac:picMkLst>
            <pc:docMk/>
            <pc:sldMk cId="3464223553" sldId="303"/>
            <ac:picMk id="3" creationId="{F939CE05-2A2D-724B-899F-CFBB31EF9EC0}"/>
          </ac:picMkLst>
        </pc:picChg>
        <pc:picChg chg="add mod">
          <ac:chgData name="Judith Fischer" userId="80c9b43b03ef8627" providerId="LiveId" clId="{027C2205-7715-41D7-BB74-17965207E184}" dt="2021-09-29T16:02:20.071" v="2649" actId="1076"/>
          <ac:picMkLst>
            <pc:docMk/>
            <pc:sldMk cId="3464223553" sldId="303"/>
            <ac:picMk id="5" creationId="{FABCB411-1503-4FDD-A542-EF7BEE202026}"/>
          </ac:picMkLst>
        </pc:picChg>
        <pc:picChg chg="del">
          <ac:chgData name="Judith Fischer" userId="80c9b43b03ef8627" providerId="LiveId" clId="{027C2205-7715-41D7-BB74-17965207E184}" dt="2021-09-29T16:01:55.652" v="2642" actId="478"/>
          <ac:picMkLst>
            <pc:docMk/>
            <pc:sldMk cId="3464223553" sldId="303"/>
            <ac:picMk id="7" creationId="{6D0E8A1D-504E-724A-BD56-875FB3B983AC}"/>
          </ac:picMkLst>
        </pc:picChg>
      </pc:sldChg>
      <pc:sldChg chg="addSp delSp modSp">
        <pc:chgData name="Judith Fischer" userId="80c9b43b03ef8627" providerId="LiveId" clId="{027C2205-7715-41D7-BB74-17965207E184}" dt="2021-09-29T16:28:39.483" v="3152" actId="478"/>
        <pc:sldMkLst>
          <pc:docMk/>
          <pc:sldMk cId="1223784532" sldId="305"/>
        </pc:sldMkLst>
        <pc:spChg chg="add del mod">
          <ac:chgData name="Judith Fischer" userId="80c9b43b03ef8627" providerId="LiveId" clId="{027C2205-7715-41D7-BB74-17965207E184}" dt="2021-09-29T16:28:39.483" v="3152" actId="478"/>
          <ac:spMkLst>
            <pc:docMk/>
            <pc:sldMk cId="1223784532" sldId="305"/>
            <ac:spMk id="2" creationId="{7403DD7A-09E4-47CB-B179-2C9901FEEF57}"/>
          </ac:spMkLst>
        </pc:spChg>
        <pc:spChg chg="mod">
          <ac:chgData name="Judith Fischer" userId="80c9b43b03ef8627" providerId="LiveId" clId="{027C2205-7715-41D7-BB74-17965207E184}" dt="2021-09-29T16:01:18.676" v="2641" actId="1076"/>
          <ac:spMkLst>
            <pc:docMk/>
            <pc:sldMk cId="1223784532" sldId="305"/>
            <ac:spMk id="6" creationId="{109D80B9-26EA-204B-BD45-55A194A5ADE0}"/>
          </ac:spMkLst>
        </pc:spChg>
        <pc:spChg chg="del mod">
          <ac:chgData name="Judith Fischer" userId="80c9b43b03ef8627" providerId="LiveId" clId="{027C2205-7715-41D7-BB74-17965207E184}" dt="2021-09-29T16:28:34.204" v="3150" actId="478"/>
          <ac:spMkLst>
            <pc:docMk/>
            <pc:sldMk cId="1223784532" sldId="305"/>
            <ac:spMk id="10" creationId="{D76D0176-6AB0-4147-ABF9-3D97DEF7A646}"/>
          </ac:spMkLst>
        </pc:spChg>
        <pc:spChg chg="del">
          <ac:chgData name="Judith Fischer" userId="80c9b43b03ef8627" providerId="LiveId" clId="{027C2205-7715-41D7-BB74-17965207E184}" dt="2021-09-29T16:01:02.821" v="2627" actId="478"/>
          <ac:spMkLst>
            <pc:docMk/>
            <pc:sldMk cId="1223784532" sldId="305"/>
            <ac:spMk id="16" creationId="{D0C01838-3D9E-C94F-8BE1-501250582641}"/>
          </ac:spMkLst>
        </pc:spChg>
        <pc:spChg chg="del">
          <ac:chgData name="Judith Fischer" userId="80c9b43b03ef8627" providerId="LiveId" clId="{027C2205-7715-41D7-BB74-17965207E184}" dt="2021-09-29T16:01:04" v="2628" actId="478"/>
          <ac:spMkLst>
            <pc:docMk/>
            <pc:sldMk cId="1223784532" sldId="305"/>
            <ac:spMk id="17" creationId="{69C7769A-E0F1-AB47-AE77-4D3C59B4FB7B}"/>
          </ac:spMkLst>
        </pc:spChg>
        <pc:spChg chg="del">
          <ac:chgData name="Judith Fischer" userId="80c9b43b03ef8627" providerId="LiveId" clId="{027C2205-7715-41D7-BB74-17965207E184}" dt="2021-09-29T16:01:04.801" v="2629" actId="478"/>
          <ac:spMkLst>
            <pc:docMk/>
            <pc:sldMk cId="1223784532" sldId="305"/>
            <ac:spMk id="18" creationId="{F540F7EF-FA35-2C4A-9F83-BBA4BBC5F1A7}"/>
          </ac:spMkLst>
        </pc:spChg>
        <pc:picChg chg="mod">
          <ac:chgData name="Judith Fischer" userId="80c9b43b03ef8627" providerId="LiveId" clId="{027C2205-7715-41D7-BB74-17965207E184}" dt="2021-09-29T16:01:00.066" v="2626" actId="14826"/>
          <ac:picMkLst>
            <pc:docMk/>
            <pc:sldMk cId="1223784532" sldId="305"/>
            <ac:picMk id="5" creationId="{5711D2B5-E70C-974A-9D46-6C19EBDDDE49}"/>
          </ac:picMkLst>
        </pc:picChg>
        <pc:picChg chg="mod">
          <ac:chgData name="Judith Fischer" userId="80c9b43b03ef8627" providerId="LiveId" clId="{027C2205-7715-41D7-BB74-17965207E184}" dt="2021-09-29T16:01:18.676" v="2641" actId="1076"/>
          <ac:picMkLst>
            <pc:docMk/>
            <pc:sldMk cId="1223784532" sldId="305"/>
            <ac:picMk id="15" creationId="{52C4A7B5-7136-0041-9EF1-88AD84710643}"/>
          </ac:picMkLst>
        </pc:picChg>
      </pc:sldChg>
      <pc:sldChg chg="modSp add">
        <pc:chgData name="Judith Fischer" userId="80c9b43b03ef8627" providerId="LiveId" clId="{027C2205-7715-41D7-BB74-17965207E184}" dt="2021-09-29T16:10:36.239" v="2945" actId="20577"/>
        <pc:sldMkLst>
          <pc:docMk/>
          <pc:sldMk cId="4068126569" sldId="306"/>
        </pc:sldMkLst>
        <pc:spChg chg="mod">
          <ac:chgData name="Judith Fischer" userId="80c9b43b03ef8627" providerId="LiveId" clId="{027C2205-7715-41D7-BB74-17965207E184}" dt="2021-09-29T16:09:50.896" v="2932" actId="20577"/>
          <ac:spMkLst>
            <pc:docMk/>
            <pc:sldMk cId="4068126569" sldId="306"/>
            <ac:spMk id="2" creationId="{0567CE7C-B0ED-43CC-A1BD-0A2DC1D8FF83}"/>
          </ac:spMkLst>
        </pc:spChg>
        <pc:spChg chg="mod">
          <ac:chgData name="Judith Fischer" userId="80c9b43b03ef8627" providerId="LiveId" clId="{027C2205-7715-41D7-BB74-17965207E184}" dt="2021-09-29T16:10:36.239" v="2945" actId="20577"/>
          <ac:spMkLst>
            <pc:docMk/>
            <pc:sldMk cId="4068126569" sldId="306"/>
            <ac:spMk id="6" creationId="{3D226F70-6EBC-458B-81F1-4D6BA6978B80}"/>
          </ac:spMkLst>
        </pc:spChg>
      </pc:sldChg>
    </pc:docChg>
  </pc:docChgLst>
  <pc:docChgLst>
    <pc:chgData name="Judith Fischer" userId="80c9b43b03ef8627" providerId="LiveId" clId="{5A56FC0F-E801-4EBF-93A3-830F8BA446FC}"/>
    <pc:docChg chg="undo redo custSel addSld delSld modSld sldOrd modMainMaster">
      <pc:chgData name="Judith Fischer" userId="80c9b43b03ef8627" providerId="LiveId" clId="{5A56FC0F-E801-4EBF-93A3-830F8BA446FC}" dt="2021-06-23T17:41:02.519" v="7122" actId="14100"/>
      <pc:docMkLst>
        <pc:docMk/>
      </pc:docMkLst>
      <pc:sldChg chg="addSp delSp modSp mod">
        <pc:chgData name="Judith Fischer" userId="80c9b43b03ef8627" providerId="LiveId" clId="{5A56FC0F-E801-4EBF-93A3-830F8BA446FC}" dt="2021-06-22T18:44:12.993" v="1064" actId="207"/>
        <pc:sldMkLst>
          <pc:docMk/>
          <pc:sldMk cId="1409380234" sldId="256"/>
        </pc:sldMkLst>
        <pc:spChg chg="mod">
          <ac:chgData name="Judith Fischer" userId="80c9b43b03ef8627" providerId="LiveId" clId="{5A56FC0F-E801-4EBF-93A3-830F8BA446FC}" dt="2021-06-22T18:44:12.993" v="1064" actId="207"/>
          <ac:spMkLst>
            <pc:docMk/>
            <pc:sldMk cId="1409380234" sldId="256"/>
            <ac:spMk id="2" creationId="{F99918D6-9F19-46F7-BCC2-C9A9E9D5AAD4}"/>
          </ac:spMkLst>
        </pc:spChg>
        <pc:spChg chg="del">
          <ac:chgData name="Judith Fischer" userId="80c9b43b03ef8627" providerId="LiveId" clId="{5A56FC0F-E801-4EBF-93A3-830F8BA446FC}" dt="2021-06-22T18:42:56.637" v="1036" actId="478"/>
          <ac:spMkLst>
            <pc:docMk/>
            <pc:sldMk cId="1409380234" sldId="256"/>
            <ac:spMk id="3" creationId="{9C2B94E1-7FA9-4033-9E4B-E9622D23A371}"/>
          </ac:spMkLst>
        </pc:spChg>
        <pc:picChg chg="add mod">
          <ac:chgData name="Judith Fischer" userId="80c9b43b03ef8627" providerId="LiveId" clId="{5A56FC0F-E801-4EBF-93A3-830F8BA446FC}" dt="2021-06-22T18:41:32.539" v="991" actId="1076"/>
          <ac:picMkLst>
            <pc:docMk/>
            <pc:sldMk cId="1409380234" sldId="256"/>
            <ac:picMk id="5" creationId="{8F101F97-FE0A-4B10-9EF8-79729FFAFE72}"/>
          </ac:picMkLst>
        </pc:picChg>
        <pc:picChg chg="add mod">
          <ac:chgData name="Judith Fischer" userId="80c9b43b03ef8627" providerId="LiveId" clId="{5A56FC0F-E801-4EBF-93A3-830F8BA446FC}" dt="2021-06-22T18:41:56.711" v="993" actId="1076"/>
          <ac:picMkLst>
            <pc:docMk/>
            <pc:sldMk cId="1409380234" sldId="256"/>
            <ac:picMk id="7" creationId="{82322716-2493-4452-A045-DEAC2A9AC739}"/>
          </ac:picMkLst>
        </pc:picChg>
        <pc:picChg chg="add mod modCrop">
          <ac:chgData name="Judith Fischer" userId="80c9b43b03ef8627" providerId="LiveId" clId="{5A56FC0F-E801-4EBF-93A3-830F8BA446FC}" dt="2021-06-22T18:43:53.040" v="1060" actId="732"/>
          <ac:picMkLst>
            <pc:docMk/>
            <pc:sldMk cId="1409380234" sldId="256"/>
            <ac:picMk id="8" creationId="{271BC1E9-0BEE-4404-A460-F17BD3BD17C1}"/>
          </ac:picMkLst>
        </pc:picChg>
      </pc:sldChg>
      <pc:sldChg chg="modSp mod">
        <pc:chgData name="Judith Fischer" userId="80c9b43b03ef8627" providerId="LiveId" clId="{5A56FC0F-E801-4EBF-93A3-830F8BA446FC}" dt="2021-06-23T14:46:36.706" v="6395" actId="20577"/>
        <pc:sldMkLst>
          <pc:docMk/>
          <pc:sldMk cId="207776924" sldId="257"/>
        </pc:sldMkLst>
        <pc:spChg chg="mod">
          <ac:chgData name="Judith Fischer" userId="80c9b43b03ef8627" providerId="LiveId" clId="{5A56FC0F-E801-4EBF-93A3-830F8BA446FC}" dt="2021-06-23T14:28:00.501" v="5922" actId="404"/>
          <ac:spMkLst>
            <pc:docMk/>
            <pc:sldMk cId="207776924" sldId="257"/>
            <ac:spMk id="2" creationId="{B020BBE9-4490-47AB-84AC-A54A393E3B78}"/>
          </ac:spMkLst>
        </pc:spChg>
        <pc:spChg chg="mod">
          <ac:chgData name="Judith Fischer" userId="80c9b43b03ef8627" providerId="LiveId" clId="{5A56FC0F-E801-4EBF-93A3-830F8BA446FC}" dt="2021-06-23T14:46:36.706" v="6395" actId="20577"/>
          <ac:spMkLst>
            <pc:docMk/>
            <pc:sldMk cId="207776924" sldId="257"/>
            <ac:spMk id="6" creationId="{3D226F70-6EBC-458B-81F1-4D6BA6978B80}"/>
          </ac:spMkLst>
        </pc:spChg>
      </pc:sldChg>
      <pc:sldChg chg="modSp mod">
        <pc:chgData name="Judith Fischer" userId="80c9b43b03ef8627" providerId="LiveId" clId="{5A56FC0F-E801-4EBF-93A3-830F8BA446FC}" dt="2021-06-23T14:46:48.894" v="6396" actId="20577"/>
        <pc:sldMkLst>
          <pc:docMk/>
          <pc:sldMk cId="2721241699" sldId="259"/>
        </pc:sldMkLst>
        <pc:spChg chg="mod">
          <ac:chgData name="Judith Fischer" userId="80c9b43b03ef8627" providerId="LiveId" clId="{5A56FC0F-E801-4EBF-93A3-830F8BA446FC}" dt="2021-06-23T14:46:48.894" v="6396" actId="20577"/>
          <ac:spMkLst>
            <pc:docMk/>
            <pc:sldMk cId="2721241699" sldId="259"/>
            <ac:spMk id="6" creationId="{3D226F70-6EBC-458B-81F1-4D6BA6978B80}"/>
          </ac:spMkLst>
        </pc:spChg>
      </pc:sldChg>
      <pc:sldChg chg="addSp delSp modSp mod">
        <pc:chgData name="Judith Fischer" userId="80c9b43b03ef8627" providerId="LiveId" clId="{5A56FC0F-E801-4EBF-93A3-830F8BA446FC}" dt="2021-06-23T17:34:40.302" v="7114" actId="20577"/>
        <pc:sldMkLst>
          <pc:docMk/>
          <pc:sldMk cId="2920704463" sldId="260"/>
        </pc:sldMkLst>
        <pc:spChg chg="mod">
          <ac:chgData name="Judith Fischer" userId="80c9b43b03ef8627" providerId="LiveId" clId="{5A56FC0F-E801-4EBF-93A3-830F8BA446FC}" dt="2021-06-23T14:47:23.655" v="6398" actId="20577"/>
          <ac:spMkLst>
            <pc:docMk/>
            <pc:sldMk cId="2920704463" sldId="260"/>
            <ac:spMk id="7" creationId="{36712433-49DC-4C18-973A-3392A678D6EE}"/>
          </ac:spMkLst>
        </pc:spChg>
        <pc:spChg chg="del">
          <ac:chgData name="Judith Fischer" userId="80c9b43b03ef8627" providerId="LiveId" clId="{5A56FC0F-E801-4EBF-93A3-830F8BA446FC}" dt="2021-06-23T14:48:42.884" v="6405" actId="478"/>
          <ac:spMkLst>
            <pc:docMk/>
            <pc:sldMk cId="2920704463" sldId="260"/>
            <ac:spMk id="8" creationId="{C7941FCA-681E-43DE-90A1-6F15014C9CC0}"/>
          </ac:spMkLst>
        </pc:spChg>
        <pc:spChg chg="add mod">
          <ac:chgData name="Judith Fischer" userId="80c9b43b03ef8627" providerId="LiveId" clId="{5A56FC0F-E801-4EBF-93A3-830F8BA446FC}" dt="2021-06-23T14:48:53" v="6407" actId="1076"/>
          <ac:spMkLst>
            <pc:docMk/>
            <pc:sldMk cId="2920704463" sldId="260"/>
            <ac:spMk id="9" creationId="{14A412C4-6544-46AF-BDAE-5D6FB166ECFB}"/>
          </ac:spMkLst>
        </pc:spChg>
        <pc:spChg chg="add mod">
          <ac:chgData name="Judith Fischer" userId="80c9b43b03ef8627" providerId="LiveId" clId="{5A56FC0F-E801-4EBF-93A3-830F8BA446FC}" dt="2021-06-23T17:34:40.302" v="7114" actId="20577"/>
          <ac:spMkLst>
            <pc:docMk/>
            <pc:sldMk cId="2920704463" sldId="260"/>
            <ac:spMk id="11" creationId="{33F30748-B97A-4BF2-8278-F9F9F9348FD6}"/>
          </ac:spMkLst>
        </pc:spChg>
        <pc:spChg chg="add mod">
          <ac:chgData name="Judith Fischer" userId="80c9b43b03ef8627" providerId="LiveId" clId="{5A56FC0F-E801-4EBF-93A3-830F8BA446FC}" dt="2021-06-23T14:48:53" v="6407" actId="1076"/>
          <ac:spMkLst>
            <pc:docMk/>
            <pc:sldMk cId="2920704463" sldId="260"/>
            <ac:spMk id="12" creationId="{B934B9EF-F2F2-4475-82B7-8F7E0351AFB7}"/>
          </ac:spMkLst>
        </pc:spChg>
        <pc:spChg chg="add del mod">
          <ac:chgData name="Judith Fischer" userId="80c9b43b03ef8627" providerId="LiveId" clId="{5A56FC0F-E801-4EBF-93A3-830F8BA446FC}" dt="2021-06-23T14:48:56.006" v="6408" actId="478"/>
          <ac:spMkLst>
            <pc:docMk/>
            <pc:sldMk cId="2920704463" sldId="260"/>
            <ac:spMk id="13" creationId="{7CF5CBD7-3C11-442B-85A2-1D985EC3947F}"/>
          </ac:spMkLst>
        </pc:spChg>
        <pc:picChg chg="del">
          <ac:chgData name="Judith Fischer" userId="80c9b43b03ef8627" providerId="LiveId" clId="{5A56FC0F-E801-4EBF-93A3-830F8BA446FC}" dt="2021-06-23T14:48:41.651" v="6404" actId="478"/>
          <ac:picMkLst>
            <pc:docMk/>
            <pc:sldMk cId="2920704463" sldId="260"/>
            <ac:picMk id="5" creationId="{C4333B7B-E824-402D-8BB6-5576656CDF72}"/>
          </ac:picMkLst>
        </pc:picChg>
        <pc:picChg chg="add del mod">
          <ac:chgData name="Judith Fischer" userId="80c9b43b03ef8627" providerId="LiveId" clId="{5A56FC0F-E801-4EBF-93A3-830F8BA446FC}" dt="2021-06-23T11:31:22.633" v="2974" actId="478"/>
          <ac:picMkLst>
            <pc:docMk/>
            <pc:sldMk cId="2920704463" sldId="260"/>
            <ac:picMk id="6" creationId="{152B6CC0-F5BF-42F3-85CC-697CAE5A3729}"/>
          </ac:picMkLst>
        </pc:picChg>
        <pc:picChg chg="add mod">
          <ac:chgData name="Judith Fischer" userId="80c9b43b03ef8627" providerId="LiveId" clId="{5A56FC0F-E801-4EBF-93A3-830F8BA446FC}" dt="2021-06-23T14:48:53" v="6407" actId="1076"/>
          <ac:picMkLst>
            <pc:docMk/>
            <pc:sldMk cId="2920704463" sldId="260"/>
            <ac:picMk id="10" creationId="{66B73C3E-D145-4607-823D-BDF98152EDDB}"/>
          </ac:picMkLst>
        </pc:picChg>
      </pc:sldChg>
      <pc:sldChg chg="addSp delSp modSp del mod">
        <pc:chgData name="Judith Fischer" userId="80c9b43b03ef8627" providerId="LiveId" clId="{5A56FC0F-E801-4EBF-93A3-830F8BA446FC}" dt="2021-06-23T14:49:02.637" v="6409" actId="2696"/>
        <pc:sldMkLst>
          <pc:docMk/>
          <pc:sldMk cId="2718300282" sldId="261"/>
        </pc:sldMkLst>
        <pc:spChg chg="del">
          <ac:chgData name="Judith Fischer" userId="80c9b43b03ef8627" providerId="LiveId" clId="{5A56FC0F-E801-4EBF-93A3-830F8BA446FC}" dt="2021-06-23T14:48:32.704" v="6403" actId="21"/>
          <ac:spMkLst>
            <pc:docMk/>
            <pc:sldMk cId="2718300282" sldId="261"/>
            <ac:spMk id="2" creationId="{1DC41C13-D4EF-4E19-AAF2-BA1BE718F5EC}"/>
          </ac:spMkLst>
        </pc:spChg>
        <pc:spChg chg="del mod">
          <ac:chgData name="Judith Fischer" userId="80c9b43b03ef8627" providerId="LiveId" clId="{5A56FC0F-E801-4EBF-93A3-830F8BA446FC}" dt="2021-06-23T14:48:32.704" v="6403" actId="21"/>
          <ac:spMkLst>
            <pc:docMk/>
            <pc:sldMk cId="2718300282" sldId="261"/>
            <ac:spMk id="4" creationId="{83A17595-6A2C-420D-B71A-A613F84BF9A1}"/>
          </ac:spMkLst>
        </pc:spChg>
        <pc:spChg chg="del">
          <ac:chgData name="Judith Fischer" userId="80c9b43b03ef8627" providerId="LiveId" clId="{5A56FC0F-E801-4EBF-93A3-830F8BA446FC}" dt="2021-06-23T14:48:32.704" v="6403" actId="21"/>
          <ac:spMkLst>
            <pc:docMk/>
            <pc:sldMk cId="2718300282" sldId="261"/>
            <ac:spMk id="6" creationId="{7EBCD6B6-7F19-4DCB-8BCC-14F20674500A}"/>
          </ac:spMkLst>
        </pc:spChg>
        <pc:spChg chg="mod">
          <ac:chgData name="Judith Fischer" userId="80c9b43b03ef8627" providerId="LiveId" clId="{5A56FC0F-E801-4EBF-93A3-830F8BA446FC}" dt="2021-06-23T14:48:09.441" v="6402" actId="20577"/>
          <ac:spMkLst>
            <pc:docMk/>
            <pc:sldMk cId="2718300282" sldId="261"/>
            <ac:spMk id="7" creationId="{36712433-49DC-4C18-973A-3392A678D6EE}"/>
          </ac:spMkLst>
        </pc:spChg>
        <pc:spChg chg="del">
          <ac:chgData name="Judith Fischer" userId="80c9b43b03ef8627" providerId="LiveId" clId="{5A56FC0F-E801-4EBF-93A3-830F8BA446FC}" dt="2021-06-23T14:48:32.704" v="6403" actId="21"/>
          <ac:spMkLst>
            <pc:docMk/>
            <pc:sldMk cId="2718300282" sldId="261"/>
            <ac:spMk id="8" creationId="{C7941FCA-681E-43DE-90A1-6F15014C9CC0}"/>
          </ac:spMkLst>
        </pc:spChg>
        <pc:picChg chg="del">
          <ac:chgData name="Judith Fischer" userId="80c9b43b03ef8627" providerId="LiveId" clId="{5A56FC0F-E801-4EBF-93A3-830F8BA446FC}" dt="2021-06-23T14:48:32.704" v="6403" actId="21"/>
          <ac:picMkLst>
            <pc:docMk/>
            <pc:sldMk cId="2718300282" sldId="261"/>
            <ac:picMk id="3" creationId="{A50EE921-79A0-458B-A7C7-9508BC04A0CA}"/>
          </ac:picMkLst>
        </pc:picChg>
        <pc:picChg chg="add del mod">
          <ac:chgData name="Judith Fischer" userId="80c9b43b03ef8627" providerId="LiveId" clId="{5A56FC0F-E801-4EBF-93A3-830F8BA446FC}" dt="2021-06-23T11:31:18.232" v="2973" actId="478"/>
          <ac:picMkLst>
            <pc:docMk/>
            <pc:sldMk cId="2718300282" sldId="261"/>
            <ac:picMk id="9" creationId="{E98F1C15-55B0-4158-B8FF-2201289E8D22}"/>
          </ac:picMkLst>
        </pc:picChg>
      </pc:sldChg>
      <pc:sldChg chg="addSp delSp modSp mod">
        <pc:chgData name="Judith Fischer" userId="80c9b43b03ef8627" providerId="LiveId" clId="{5A56FC0F-E801-4EBF-93A3-830F8BA446FC}" dt="2021-06-23T15:01:00.064" v="6465" actId="1036"/>
        <pc:sldMkLst>
          <pc:docMk/>
          <pc:sldMk cId="3081749413" sldId="262"/>
        </pc:sldMkLst>
        <pc:spChg chg="mod">
          <ac:chgData name="Judith Fischer" userId="80c9b43b03ef8627" providerId="LiveId" clId="{5A56FC0F-E801-4EBF-93A3-830F8BA446FC}" dt="2021-06-23T14:49:11.983" v="6410" actId="11"/>
          <ac:spMkLst>
            <pc:docMk/>
            <pc:sldMk cId="3081749413" sldId="262"/>
            <ac:spMk id="7" creationId="{36712433-49DC-4C18-973A-3392A678D6EE}"/>
          </ac:spMkLst>
        </pc:spChg>
        <pc:spChg chg="mod">
          <ac:chgData name="Judith Fischer" userId="80c9b43b03ef8627" providerId="LiveId" clId="{5A56FC0F-E801-4EBF-93A3-830F8BA446FC}" dt="2021-06-23T15:01:00.064" v="6465" actId="1036"/>
          <ac:spMkLst>
            <pc:docMk/>
            <pc:sldMk cId="3081749413" sldId="262"/>
            <ac:spMk id="8" creationId="{C7941FCA-681E-43DE-90A1-6F15014C9CC0}"/>
          </ac:spMkLst>
        </pc:spChg>
        <pc:spChg chg="mod">
          <ac:chgData name="Judith Fischer" userId="80c9b43b03ef8627" providerId="LiveId" clId="{5A56FC0F-E801-4EBF-93A3-830F8BA446FC}" dt="2021-06-23T14:49:22.680" v="6411" actId="120"/>
          <ac:spMkLst>
            <pc:docMk/>
            <pc:sldMk cId="3081749413" sldId="262"/>
            <ac:spMk id="9" creationId="{9D7FFA42-8FBD-4935-9B2A-FD3DE0E58CC9}"/>
          </ac:spMkLst>
        </pc:spChg>
        <pc:picChg chg="add del mod">
          <ac:chgData name="Judith Fischer" userId="80c9b43b03ef8627" providerId="LiveId" clId="{5A56FC0F-E801-4EBF-93A3-830F8BA446FC}" dt="2021-06-23T11:31:15.630" v="2972" actId="478"/>
          <ac:picMkLst>
            <pc:docMk/>
            <pc:sldMk cId="3081749413" sldId="262"/>
            <ac:picMk id="11" creationId="{F8CE49A2-3516-48A5-826C-F3E4428C9EE1}"/>
          </ac:picMkLst>
        </pc:picChg>
      </pc:sldChg>
      <pc:sldChg chg="modSp mod">
        <pc:chgData name="Judith Fischer" userId="80c9b43b03ef8627" providerId="LiveId" clId="{5A56FC0F-E801-4EBF-93A3-830F8BA446FC}" dt="2021-06-23T15:04:44.474" v="6559" actId="20577"/>
        <pc:sldMkLst>
          <pc:docMk/>
          <pc:sldMk cId="3769431900" sldId="264"/>
        </pc:sldMkLst>
        <pc:spChg chg="mod">
          <ac:chgData name="Judith Fischer" userId="80c9b43b03ef8627" providerId="LiveId" clId="{5A56FC0F-E801-4EBF-93A3-830F8BA446FC}" dt="2021-06-23T15:04:44.474" v="6559" actId="20577"/>
          <ac:spMkLst>
            <pc:docMk/>
            <pc:sldMk cId="3769431900" sldId="264"/>
            <ac:spMk id="7" creationId="{36712433-49DC-4C18-973A-3392A678D6EE}"/>
          </ac:spMkLst>
        </pc:spChg>
        <pc:spChg chg="mod">
          <ac:chgData name="Judith Fischer" userId="80c9b43b03ef8627" providerId="LiveId" clId="{5A56FC0F-E801-4EBF-93A3-830F8BA446FC}" dt="2021-06-23T15:01:12.208" v="6469" actId="1035"/>
          <ac:spMkLst>
            <pc:docMk/>
            <pc:sldMk cId="3769431900" sldId="264"/>
            <ac:spMk id="8" creationId="{C7941FCA-681E-43DE-90A1-6F15014C9CC0}"/>
          </ac:spMkLst>
        </pc:spChg>
      </pc:sldChg>
      <pc:sldChg chg="addSp delSp modSp mod">
        <pc:chgData name="Judith Fischer" userId="80c9b43b03ef8627" providerId="LiveId" clId="{5A56FC0F-E801-4EBF-93A3-830F8BA446FC}" dt="2021-06-23T14:56:53.095" v="6413" actId="11"/>
        <pc:sldMkLst>
          <pc:docMk/>
          <pc:sldMk cId="265097310" sldId="265"/>
        </pc:sldMkLst>
        <pc:spChg chg="mod">
          <ac:chgData name="Judith Fischer" userId="80c9b43b03ef8627" providerId="LiveId" clId="{5A56FC0F-E801-4EBF-93A3-830F8BA446FC}" dt="2021-06-23T14:56:53.095" v="6413" actId="11"/>
          <ac:spMkLst>
            <pc:docMk/>
            <pc:sldMk cId="265097310" sldId="265"/>
            <ac:spMk id="7" creationId="{36712433-49DC-4C18-973A-3392A678D6EE}"/>
          </ac:spMkLst>
        </pc:spChg>
        <pc:spChg chg="add del mod">
          <ac:chgData name="Judith Fischer" userId="80c9b43b03ef8627" providerId="LiveId" clId="{5A56FC0F-E801-4EBF-93A3-830F8BA446FC}" dt="2021-06-22T17:26:22.383" v="378"/>
          <ac:spMkLst>
            <pc:docMk/>
            <pc:sldMk cId="265097310" sldId="265"/>
            <ac:spMk id="13" creationId="{923E7795-C8B7-44A6-BF3D-EEC0BF5A5933}"/>
          </ac:spMkLst>
        </pc:spChg>
        <pc:picChg chg="add del mod">
          <ac:chgData name="Judith Fischer" userId="80c9b43b03ef8627" providerId="LiveId" clId="{5A56FC0F-E801-4EBF-93A3-830F8BA446FC}" dt="2021-06-23T11:31:10.988" v="2971" actId="478"/>
          <ac:picMkLst>
            <pc:docMk/>
            <pc:sldMk cId="265097310" sldId="265"/>
            <ac:picMk id="8" creationId="{085540DC-54C8-4CD9-A126-64C350FBE63A}"/>
          </ac:picMkLst>
        </pc:picChg>
      </pc:sldChg>
      <pc:sldChg chg="addSp modSp mod">
        <pc:chgData name="Judith Fischer" userId="80c9b43b03ef8627" providerId="LiveId" clId="{5A56FC0F-E801-4EBF-93A3-830F8BA446FC}" dt="2021-06-23T14:58:45.169" v="6455" actId="20577"/>
        <pc:sldMkLst>
          <pc:docMk/>
          <pc:sldMk cId="1400619141" sldId="266"/>
        </pc:sldMkLst>
        <pc:spChg chg="mod">
          <ac:chgData name="Judith Fischer" userId="80c9b43b03ef8627" providerId="LiveId" clId="{5A56FC0F-E801-4EBF-93A3-830F8BA446FC}" dt="2021-06-22T17:32:15.749" v="541" actId="403"/>
          <ac:spMkLst>
            <pc:docMk/>
            <pc:sldMk cId="1400619141" sldId="266"/>
            <ac:spMk id="6" creationId="{3D226F70-6EBC-458B-81F1-4D6BA6978B80}"/>
          </ac:spMkLst>
        </pc:spChg>
        <pc:spChg chg="mod">
          <ac:chgData name="Judith Fischer" userId="80c9b43b03ef8627" providerId="LiveId" clId="{5A56FC0F-E801-4EBF-93A3-830F8BA446FC}" dt="2021-06-23T14:58:15.039" v="6439" actId="20577"/>
          <ac:spMkLst>
            <pc:docMk/>
            <pc:sldMk cId="1400619141" sldId="266"/>
            <ac:spMk id="7" creationId="{D4F28839-2D58-4732-A6D6-E5D5000BBAF0}"/>
          </ac:spMkLst>
        </pc:spChg>
        <pc:spChg chg="mod">
          <ac:chgData name="Judith Fischer" userId="80c9b43b03ef8627" providerId="LiveId" clId="{5A56FC0F-E801-4EBF-93A3-830F8BA446FC}" dt="2021-06-23T14:58:22.486" v="6445" actId="20577"/>
          <ac:spMkLst>
            <pc:docMk/>
            <pc:sldMk cId="1400619141" sldId="266"/>
            <ac:spMk id="8" creationId="{64B97F8A-2CDF-4E46-A499-284DFB89B55F}"/>
          </ac:spMkLst>
        </pc:spChg>
        <pc:spChg chg="mod">
          <ac:chgData name="Judith Fischer" userId="80c9b43b03ef8627" providerId="LiveId" clId="{5A56FC0F-E801-4EBF-93A3-830F8BA446FC}" dt="2021-06-23T14:58:29.484" v="6451" actId="20577"/>
          <ac:spMkLst>
            <pc:docMk/>
            <pc:sldMk cId="1400619141" sldId="266"/>
            <ac:spMk id="9" creationId="{EE294470-E309-4082-991B-173CCF5DEFFF}"/>
          </ac:spMkLst>
        </pc:spChg>
        <pc:spChg chg="mod">
          <ac:chgData name="Judith Fischer" userId="80c9b43b03ef8627" providerId="LiveId" clId="{5A56FC0F-E801-4EBF-93A3-830F8BA446FC}" dt="2021-06-23T14:58:40.982" v="6453" actId="20577"/>
          <ac:spMkLst>
            <pc:docMk/>
            <pc:sldMk cId="1400619141" sldId="266"/>
            <ac:spMk id="10" creationId="{5B566A58-5F3C-472F-9204-1B579CCCC334}"/>
          </ac:spMkLst>
        </pc:spChg>
        <pc:spChg chg="mod">
          <ac:chgData name="Judith Fischer" userId="80c9b43b03ef8627" providerId="LiveId" clId="{5A56FC0F-E801-4EBF-93A3-830F8BA446FC}" dt="2021-06-23T14:58:45.169" v="6455" actId="20577"/>
          <ac:spMkLst>
            <pc:docMk/>
            <pc:sldMk cId="1400619141" sldId="266"/>
            <ac:spMk id="11" creationId="{2C4CD0BD-B017-4951-B8AD-0D38417C6086}"/>
          </ac:spMkLst>
        </pc:spChg>
        <pc:picChg chg="add mod">
          <ac:chgData name="Judith Fischer" userId="80c9b43b03ef8627" providerId="LiveId" clId="{5A56FC0F-E801-4EBF-93A3-830F8BA446FC}" dt="2021-06-23T12:12:41.918" v="4216" actId="1440"/>
          <ac:picMkLst>
            <pc:docMk/>
            <pc:sldMk cId="1400619141" sldId="266"/>
            <ac:picMk id="3" creationId="{A3C6B7D0-65E5-4433-9F7C-F4819D9E5776}"/>
          </ac:picMkLst>
        </pc:picChg>
        <pc:picChg chg="add mod modCrop">
          <ac:chgData name="Judith Fischer" userId="80c9b43b03ef8627" providerId="LiveId" clId="{5A56FC0F-E801-4EBF-93A3-830F8BA446FC}" dt="2021-06-23T11:30:31.726" v="2962" actId="1440"/>
          <ac:picMkLst>
            <pc:docMk/>
            <pc:sldMk cId="1400619141" sldId="266"/>
            <ac:picMk id="12" creationId="{F65D859B-ABC9-4CEE-A1AB-3EEAEC009265}"/>
          </ac:picMkLst>
        </pc:picChg>
      </pc:sldChg>
      <pc:sldChg chg="addSp delSp modSp mod">
        <pc:chgData name="Judith Fischer" userId="80c9b43b03ef8627" providerId="LiveId" clId="{5A56FC0F-E801-4EBF-93A3-830F8BA446FC}" dt="2021-06-23T14:57:07.985" v="6420" actId="1037"/>
        <pc:sldMkLst>
          <pc:docMk/>
          <pc:sldMk cId="2996394552" sldId="267"/>
        </pc:sldMkLst>
        <pc:spChg chg="mod">
          <ac:chgData name="Judith Fischer" userId="80c9b43b03ef8627" providerId="LiveId" clId="{5A56FC0F-E801-4EBF-93A3-830F8BA446FC}" dt="2021-06-22T17:31:07.680" v="502" actId="404"/>
          <ac:spMkLst>
            <pc:docMk/>
            <pc:sldMk cId="2996394552" sldId="267"/>
            <ac:spMk id="7" creationId="{36712433-49DC-4C18-973A-3392A678D6EE}"/>
          </ac:spMkLst>
        </pc:spChg>
        <pc:spChg chg="mod">
          <ac:chgData name="Judith Fischer" userId="80c9b43b03ef8627" providerId="LiveId" clId="{5A56FC0F-E801-4EBF-93A3-830F8BA446FC}" dt="2021-06-23T14:57:07.985" v="6420" actId="1037"/>
          <ac:spMkLst>
            <pc:docMk/>
            <pc:sldMk cId="2996394552" sldId="267"/>
            <ac:spMk id="17" creationId="{0FD8C995-848E-41DB-84BF-F5ED19142B76}"/>
          </ac:spMkLst>
        </pc:spChg>
        <pc:picChg chg="add del mod">
          <ac:chgData name="Judith Fischer" userId="80c9b43b03ef8627" providerId="LiveId" clId="{5A56FC0F-E801-4EBF-93A3-830F8BA446FC}" dt="2021-06-23T11:31:08.464" v="2970" actId="478"/>
          <ac:picMkLst>
            <pc:docMk/>
            <pc:sldMk cId="2996394552" sldId="267"/>
            <ac:picMk id="19" creationId="{E119EDE1-6362-4FCB-8908-16DE073330B0}"/>
          </ac:picMkLst>
        </pc:picChg>
      </pc:sldChg>
      <pc:sldChg chg="addSp delSp modSp mod">
        <pc:chgData name="Judith Fischer" userId="80c9b43b03ef8627" providerId="LiveId" clId="{5A56FC0F-E801-4EBF-93A3-830F8BA446FC}" dt="2021-06-23T15:07:25.955" v="6659" actId="20577"/>
        <pc:sldMkLst>
          <pc:docMk/>
          <pc:sldMk cId="3947286145" sldId="268"/>
        </pc:sldMkLst>
        <pc:spChg chg="add del">
          <ac:chgData name="Judith Fischer" userId="80c9b43b03ef8627" providerId="LiveId" clId="{5A56FC0F-E801-4EBF-93A3-830F8BA446FC}" dt="2021-06-23T13:41:24.363" v="4627"/>
          <ac:spMkLst>
            <pc:docMk/>
            <pc:sldMk cId="3947286145" sldId="268"/>
            <ac:spMk id="2" creationId="{FBCC9055-60DD-48BB-82D2-B92F5BBF409D}"/>
          </ac:spMkLst>
        </pc:spChg>
        <pc:spChg chg="mod">
          <ac:chgData name="Judith Fischer" userId="80c9b43b03ef8627" providerId="LiveId" clId="{5A56FC0F-E801-4EBF-93A3-830F8BA446FC}" dt="2021-06-23T15:07:25.955" v="6659" actId="20577"/>
          <ac:spMkLst>
            <pc:docMk/>
            <pc:sldMk cId="3947286145" sldId="268"/>
            <ac:spMk id="7" creationId="{36712433-49DC-4C18-973A-3392A678D6EE}"/>
          </ac:spMkLst>
        </pc:spChg>
        <pc:spChg chg="del">
          <ac:chgData name="Judith Fischer" userId="80c9b43b03ef8627" providerId="LiveId" clId="{5A56FC0F-E801-4EBF-93A3-830F8BA446FC}" dt="2021-06-22T17:22:23.710" v="13" actId="478"/>
          <ac:spMkLst>
            <pc:docMk/>
            <pc:sldMk cId="3947286145" sldId="268"/>
            <ac:spMk id="20" creationId="{6A4E2413-C135-438F-8E22-47F1FE4F85E7}"/>
          </ac:spMkLst>
        </pc:spChg>
        <pc:spChg chg="add mod">
          <ac:chgData name="Judith Fischer" userId="80c9b43b03ef8627" providerId="LiveId" clId="{5A56FC0F-E801-4EBF-93A3-830F8BA446FC}" dt="2021-06-23T15:01:39.617" v="6475" actId="1035"/>
          <ac:spMkLst>
            <pc:docMk/>
            <pc:sldMk cId="3947286145" sldId="268"/>
            <ac:spMk id="22" creationId="{16CFA947-F3B6-49B8-81ED-1EC905F03EC9}"/>
          </ac:spMkLst>
        </pc:spChg>
        <pc:spChg chg="add mod">
          <ac:chgData name="Judith Fischer" userId="80c9b43b03ef8627" providerId="LiveId" clId="{5A56FC0F-E801-4EBF-93A3-830F8BA446FC}" dt="2021-06-22T17:28:54.994" v="406" actId="14100"/>
          <ac:spMkLst>
            <pc:docMk/>
            <pc:sldMk cId="3947286145" sldId="268"/>
            <ac:spMk id="23" creationId="{416D2AC6-6F9E-4651-9E5D-0B5591CCA574}"/>
          </ac:spMkLst>
        </pc:spChg>
        <pc:spChg chg="add mod">
          <ac:chgData name="Judith Fischer" userId="80c9b43b03ef8627" providerId="LiveId" clId="{5A56FC0F-E801-4EBF-93A3-830F8BA446FC}" dt="2021-06-22T17:27:19.428" v="389" actId="20577"/>
          <ac:spMkLst>
            <pc:docMk/>
            <pc:sldMk cId="3947286145" sldId="268"/>
            <ac:spMk id="25" creationId="{DCF29B68-3795-4D22-9C31-A7BC4218237C}"/>
          </ac:spMkLst>
        </pc:spChg>
        <pc:spChg chg="add mod">
          <ac:chgData name="Judith Fischer" userId="80c9b43b03ef8627" providerId="LiveId" clId="{5A56FC0F-E801-4EBF-93A3-830F8BA446FC}" dt="2021-06-22T17:29:01.210" v="407" actId="1076"/>
          <ac:spMkLst>
            <pc:docMk/>
            <pc:sldMk cId="3947286145" sldId="268"/>
            <ac:spMk id="26" creationId="{F8FD2DC0-EE3F-4FF1-8630-4D3142DC86E6}"/>
          </ac:spMkLst>
        </pc:spChg>
        <pc:spChg chg="add mod">
          <ac:chgData name="Judith Fischer" userId="80c9b43b03ef8627" providerId="LiveId" clId="{5A56FC0F-E801-4EBF-93A3-830F8BA446FC}" dt="2021-06-22T17:27:49.571" v="395" actId="20577"/>
          <ac:spMkLst>
            <pc:docMk/>
            <pc:sldMk cId="3947286145" sldId="268"/>
            <ac:spMk id="27" creationId="{45C22294-5D06-464B-B8D8-1F3F8298CF61}"/>
          </ac:spMkLst>
        </pc:spChg>
        <pc:picChg chg="del">
          <ac:chgData name="Judith Fischer" userId="80c9b43b03ef8627" providerId="LiveId" clId="{5A56FC0F-E801-4EBF-93A3-830F8BA446FC}" dt="2021-06-22T17:21:44.740" v="0" actId="478"/>
          <ac:picMkLst>
            <pc:docMk/>
            <pc:sldMk cId="3947286145" sldId="268"/>
            <ac:picMk id="5" creationId="{845C3612-0DB1-4C79-90F8-63CAB8290E8B}"/>
          </ac:picMkLst>
        </pc:picChg>
        <pc:picChg chg="add del mod">
          <ac:chgData name="Judith Fischer" userId="80c9b43b03ef8627" providerId="LiveId" clId="{5A56FC0F-E801-4EBF-93A3-830F8BA446FC}" dt="2021-06-23T11:31:06.438" v="2969" actId="478"/>
          <ac:picMkLst>
            <pc:docMk/>
            <pc:sldMk cId="3947286145" sldId="268"/>
            <ac:picMk id="11" creationId="{B33DB870-495B-4FC0-A4C4-597E201D482F}"/>
          </ac:picMkLst>
        </pc:picChg>
        <pc:picChg chg="add del mod ord modCrop">
          <ac:chgData name="Judith Fischer" userId="80c9b43b03ef8627" providerId="LiveId" clId="{5A56FC0F-E801-4EBF-93A3-830F8BA446FC}" dt="2021-06-22T17:28:32.225" v="401" actId="478"/>
          <ac:picMkLst>
            <pc:docMk/>
            <pc:sldMk cId="3947286145" sldId="268"/>
            <ac:picMk id="21" creationId="{88AB09B5-62A3-4060-BD2F-3EB5255EB923}"/>
          </ac:picMkLst>
        </pc:picChg>
        <pc:picChg chg="add mod ord modCrop">
          <ac:chgData name="Judith Fischer" userId="80c9b43b03ef8627" providerId="LiveId" clId="{5A56FC0F-E801-4EBF-93A3-830F8BA446FC}" dt="2021-06-22T17:30:49.954" v="483" actId="732"/>
          <ac:picMkLst>
            <pc:docMk/>
            <pc:sldMk cId="3947286145" sldId="268"/>
            <ac:picMk id="29" creationId="{F8AE8E65-C511-4E7E-80F4-2D327CF0ACE3}"/>
          </ac:picMkLst>
        </pc:picChg>
        <pc:cxnChg chg="add mod">
          <ac:chgData name="Judith Fischer" userId="80c9b43b03ef8627" providerId="LiveId" clId="{5A56FC0F-E801-4EBF-93A3-830F8BA446FC}" dt="2021-06-22T17:26:56.632" v="385"/>
          <ac:cxnSpMkLst>
            <pc:docMk/>
            <pc:sldMk cId="3947286145" sldId="268"/>
            <ac:cxnSpMk id="24" creationId="{0FF5753A-684C-4BC0-A199-E1255C443EF9}"/>
          </ac:cxnSpMkLst>
        </pc:cxnChg>
      </pc:sldChg>
      <pc:sldChg chg="addSp delSp modSp add mod">
        <pc:chgData name="Judith Fischer" userId="80c9b43b03ef8627" providerId="LiveId" clId="{5A56FC0F-E801-4EBF-93A3-830F8BA446FC}" dt="2021-06-22T18:40:33.525" v="988" actId="20577"/>
        <pc:sldMkLst>
          <pc:docMk/>
          <pc:sldMk cId="3677375969" sldId="269"/>
        </pc:sldMkLst>
        <pc:spChg chg="del">
          <ac:chgData name="Judith Fischer" userId="80c9b43b03ef8627" providerId="LiveId" clId="{5A56FC0F-E801-4EBF-93A3-830F8BA446FC}" dt="2021-06-22T17:38:01.659" v="910" actId="478"/>
          <ac:spMkLst>
            <pc:docMk/>
            <pc:sldMk cId="3677375969" sldId="269"/>
            <ac:spMk id="6" creationId="{F1A3726E-F8C8-4B91-8731-6EDC45CE5D6E}"/>
          </ac:spMkLst>
        </pc:spChg>
        <pc:spChg chg="mod">
          <ac:chgData name="Judith Fischer" userId="80c9b43b03ef8627" providerId="LiveId" clId="{5A56FC0F-E801-4EBF-93A3-830F8BA446FC}" dt="2021-06-22T18:40:33.525" v="988" actId="20577"/>
          <ac:spMkLst>
            <pc:docMk/>
            <pc:sldMk cId="3677375969" sldId="269"/>
            <ac:spMk id="7" creationId="{36712433-49DC-4C18-973A-3392A678D6EE}"/>
          </ac:spMkLst>
        </pc:spChg>
        <pc:spChg chg="add mod">
          <ac:chgData name="Judith Fischer" userId="80c9b43b03ef8627" providerId="LiveId" clId="{5A56FC0F-E801-4EBF-93A3-830F8BA446FC}" dt="2021-06-22T17:38:32.692" v="924" actId="1036"/>
          <ac:spMkLst>
            <pc:docMk/>
            <pc:sldMk cId="3677375969" sldId="269"/>
            <ac:spMk id="15" creationId="{C80F05BA-40B7-4C67-A682-3E5F6F9C68CC}"/>
          </ac:spMkLst>
        </pc:spChg>
        <pc:spChg chg="del">
          <ac:chgData name="Judith Fischer" userId="80c9b43b03ef8627" providerId="LiveId" clId="{5A56FC0F-E801-4EBF-93A3-830F8BA446FC}" dt="2021-06-22T17:33:30.870" v="547" actId="478"/>
          <ac:spMkLst>
            <pc:docMk/>
            <pc:sldMk cId="3677375969" sldId="269"/>
            <ac:spMk id="22" creationId="{16CFA947-F3B6-49B8-81ED-1EC905F03EC9}"/>
          </ac:spMkLst>
        </pc:spChg>
        <pc:spChg chg="del">
          <ac:chgData name="Judith Fischer" userId="80c9b43b03ef8627" providerId="LiveId" clId="{5A56FC0F-E801-4EBF-93A3-830F8BA446FC}" dt="2021-06-22T17:33:29.466" v="546" actId="478"/>
          <ac:spMkLst>
            <pc:docMk/>
            <pc:sldMk cId="3677375969" sldId="269"/>
            <ac:spMk id="23" creationId="{416D2AC6-6F9E-4651-9E5D-0B5591CCA574}"/>
          </ac:spMkLst>
        </pc:spChg>
        <pc:spChg chg="del">
          <ac:chgData name="Judith Fischer" userId="80c9b43b03ef8627" providerId="LiveId" clId="{5A56FC0F-E801-4EBF-93A3-830F8BA446FC}" dt="2021-06-22T17:33:29.466" v="546" actId="478"/>
          <ac:spMkLst>
            <pc:docMk/>
            <pc:sldMk cId="3677375969" sldId="269"/>
            <ac:spMk id="25" creationId="{DCF29B68-3795-4D22-9C31-A7BC4218237C}"/>
          </ac:spMkLst>
        </pc:spChg>
        <pc:spChg chg="del">
          <ac:chgData name="Judith Fischer" userId="80c9b43b03ef8627" providerId="LiveId" clId="{5A56FC0F-E801-4EBF-93A3-830F8BA446FC}" dt="2021-06-22T17:33:29.466" v="546" actId="478"/>
          <ac:spMkLst>
            <pc:docMk/>
            <pc:sldMk cId="3677375969" sldId="269"/>
            <ac:spMk id="26" creationId="{F8FD2DC0-EE3F-4FF1-8630-4D3142DC86E6}"/>
          </ac:spMkLst>
        </pc:spChg>
        <pc:spChg chg="del">
          <ac:chgData name="Judith Fischer" userId="80c9b43b03ef8627" providerId="LiveId" clId="{5A56FC0F-E801-4EBF-93A3-830F8BA446FC}" dt="2021-06-22T17:33:32.553" v="548" actId="478"/>
          <ac:spMkLst>
            <pc:docMk/>
            <pc:sldMk cId="3677375969" sldId="269"/>
            <ac:spMk id="27" creationId="{45C22294-5D06-464B-B8D8-1F3F8298CF61}"/>
          </ac:spMkLst>
        </pc:spChg>
        <pc:picChg chg="add del mod modCrop">
          <ac:chgData name="Judith Fischer" userId="80c9b43b03ef8627" providerId="LiveId" clId="{5A56FC0F-E801-4EBF-93A3-830F8BA446FC}" dt="2021-06-22T17:37:27.398" v="899" actId="478"/>
          <ac:picMkLst>
            <pc:docMk/>
            <pc:sldMk cId="3677375969" sldId="269"/>
            <ac:picMk id="3" creationId="{6FED4631-DAD5-4074-AEFA-F64A8607887C}"/>
          </ac:picMkLst>
        </pc:picChg>
        <pc:picChg chg="add mod ord modCrop">
          <ac:chgData name="Judith Fischer" userId="80c9b43b03ef8627" providerId="LiveId" clId="{5A56FC0F-E801-4EBF-93A3-830F8BA446FC}" dt="2021-06-22T17:37:56.938" v="909" actId="171"/>
          <ac:picMkLst>
            <pc:docMk/>
            <pc:sldMk cId="3677375969" sldId="269"/>
            <ac:picMk id="5" creationId="{29088C97-34D0-4341-8616-14594D41A1C0}"/>
          </ac:picMkLst>
        </pc:picChg>
        <pc:picChg chg="del">
          <ac:chgData name="Judith Fischer" userId="80c9b43b03ef8627" providerId="LiveId" clId="{5A56FC0F-E801-4EBF-93A3-830F8BA446FC}" dt="2021-06-22T17:33:26.161" v="545" actId="478"/>
          <ac:picMkLst>
            <pc:docMk/>
            <pc:sldMk cId="3677375969" sldId="269"/>
            <ac:picMk id="29" creationId="{F8AE8E65-C511-4E7E-80F4-2D327CF0ACE3}"/>
          </ac:picMkLst>
        </pc:picChg>
        <pc:cxnChg chg="del">
          <ac:chgData name="Judith Fischer" userId="80c9b43b03ef8627" providerId="LiveId" clId="{5A56FC0F-E801-4EBF-93A3-830F8BA446FC}" dt="2021-06-22T17:33:29.466" v="546" actId="478"/>
          <ac:cxnSpMkLst>
            <pc:docMk/>
            <pc:sldMk cId="3677375969" sldId="269"/>
            <ac:cxnSpMk id="24" creationId="{0FF5753A-684C-4BC0-A199-E1255C443EF9}"/>
          </ac:cxnSpMkLst>
        </pc:cxnChg>
      </pc:sldChg>
      <pc:sldChg chg="addSp delSp modSp add mod ord">
        <pc:chgData name="Judith Fischer" userId="80c9b43b03ef8627" providerId="LiveId" clId="{5A56FC0F-E801-4EBF-93A3-830F8BA446FC}" dt="2021-06-23T15:09:13.132" v="6717" actId="20577"/>
        <pc:sldMkLst>
          <pc:docMk/>
          <pc:sldMk cId="1754584102" sldId="270"/>
        </pc:sldMkLst>
        <pc:spChg chg="add mod">
          <ac:chgData name="Judith Fischer" userId="80c9b43b03ef8627" providerId="LiveId" clId="{5A56FC0F-E801-4EBF-93A3-830F8BA446FC}" dt="2021-06-23T06:23:06.640" v="1408" actId="164"/>
          <ac:spMkLst>
            <pc:docMk/>
            <pc:sldMk cId="1754584102" sldId="270"/>
            <ac:spMk id="2" creationId="{C9A08093-44BE-48B1-9CA3-1C1D271965D7}"/>
          </ac:spMkLst>
        </pc:spChg>
        <pc:spChg chg="del mod">
          <ac:chgData name="Judith Fischer" userId="80c9b43b03ef8627" providerId="LiveId" clId="{5A56FC0F-E801-4EBF-93A3-830F8BA446FC}" dt="2021-06-23T06:26:45.403" v="1495" actId="478"/>
          <ac:spMkLst>
            <pc:docMk/>
            <pc:sldMk cId="1754584102" sldId="270"/>
            <ac:spMk id="4" creationId="{E581081C-DB26-4B4C-8B6E-CCADD3BB03C5}"/>
          </ac:spMkLst>
        </pc:spChg>
        <pc:spChg chg="mod">
          <ac:chgData name="Judith Fischer" userId="80c9b43b03ef8627" providerId="LiveId" clId="{5A56FC0F-E801-4EBF-93A3-830F8BA446FC}" dt="2021-06-23T15:09:13.132" v="6717" actId="20577"/>
          <ac:spMkLst>
            <pc:docMk/>
            <pc:sldMk cId="1754584102" sldId="270"/>
            <ac:spMk id="7" creationId="{36712433-49DC-4C18-973A-3392A678D6EE}"/>
          </ac:spMkLst>
        </pc:spChg>
        <pc:spChg chg="del mod">
          <ac:chgData name="Judith Fischer" userId="80c9b43b03ef8627" providerId="LiveId" clId="{5A56FC0F-E801-4EBF-93A3-830F8BA446FC}" dt="2021-06-23T06:26:45.403" v="1495" actId="478"/>
          <ac:spMkLst>
            <pc:docMk/>
            <pc:sldMk cId="1754584102" sldId="270"/>
            <ac:spMk id="9" creationId="{640A04DC-C58A-4A5F-BE9F-737CA364B208}"/>
          </ac:spMkLst>
        </pc:spChg>
        <pc:spChg chg="del mod">
          <ac:chgData name="Judith Fischer" userId="80c9b43b03ef8627" providerId="LiveId" clId="{5A56FC0F-E801-4EBF-93A3-830F8BA446FC}" dt="2021-06-23T06:26:45.403" v="1495" actId="478"/>
          <ac:spMkLst>
            <pc:docMk/>
            <pc:sldMk cId="1754584102" sldId="270"/>
            <ac:spMk id="10" creationId="{AD36AF96-9556-4C4C-B10D-E7378B433DA9}"/>
          </ac:spMkLst>
        </pc:spChg>
        <pc:spChg chg="mod">
          <ac:chgData name="Judith Fischer" userId="80c9b43b03ef8627" providerId="LiveId" clId="{5A56FC0F-E801-4EBF-93A3-830F8BA446FC}" dt="2021-06-23T06:24:42.258" v="1445" actId="1076"/>
          <ac:spMkLst>
            <pc:docMk/>
            <pc:sldMk cId="1754584102" sldId="270"/>
            <ac:spMk id="11" creationId="{7444E109-35B6-41B9-875D-F5662DE16729}"/>
          </ac:spMkLst>
        </pc:spChg>
        <pc:spChg chg="del">
          <ac:chgData name="Judith Fischer" userId="80c9b43b03ef8627" providerId="LiveId" clId="{5A56FC0F-E801-4EBF-93A3-830F8BA446FC}" dt="2021-06-22T20:07:57.281" v="1340" actId="478"/>
          <ac:spMkLst>
            <pc:docMk/>
            <pc:sldMk cId="1754584102" sldId="270"/>
            <ac:spMk id="12" creationId="{634FE478-964F-4B8D-AECA-18E57444E893}"/>
          </ac:spMkLst>
        </pc:spChg>
        <pc:spChg chg="del">
          <ac:chgData name="Judith Fischer" userId="80c9b43b03ef8627" providerId="LiveId" clId="{5A56FC0F-E801-4EBF-93A3-830F8BA446FC}" dt="2021-06-22T20:07:59.477" v="1341" actId="478"/>
          <ac:spMkLst>
            <pc:docMk/>
            <pc:sldMk cId="1754584102" sldId="270"/>
            <ac:spMk id="13" creationId="{343BEB86-E7F2-4BE0-8FCF-A2820A34E9B5}"/>
          </ac:spMkLst>
        </pc:spChg>
        <pc:spChg chg="del">
          <ac:chgData name="Judith Fischer" userId="80c9b43b03ef8627" providerId="LiveId" clId="{5A56FC0F-E801-4EBF-93A3-830F8BA446FC}" dt="2021-06-22T18:54:19.620" v="1317" actId="478"/>
          <ac:spMkLst>
            <pc:docMk/>
            <pc:sldMk cId="1754584102" sldId="270"/>
            <ac:spMk id="14" creationId="{17E3302E-A318-4777-8FDC-C7AA57DA3697}"/>
          </ac:spMkLst>
        </pc:spChg>
        <pc:spChg chg="del">
          <ac:chgData name="Judith Fischer" userId="80c9b43b03ef8627" providerId="LiveId" clId="{5A56FC0F-E801-4EBF-93A3-830F8BA446FC}" dt="2021-06-22T18:54:22.935" v="1318" actId="478"/>
          <ac:spMkLst>
            <pc:docMk/>
            <pc:sldMk cId="1754584102" sldId="270"/>
            <ac:spMk id="15" creationId="{AFDA2030-D34D-4D77-8D0D-39E9FF39A779}"/>
          </ac:spMkLst>
        </pc:spChg>
        <pc:spChg chg="del mod">
          <ac:chgData name="Judith Fischer" userId="80c9b43b03ef8627" providerId="LiveId" clId="{5A56FC0F-E801-4EBF-93A3-830F8BA446FC}" dt="2021-06-22T18:54:27.386" v="1320" actId="478"/>
          <ac:spMkLst>
            <pc:docMk/>
            <pc:sldMk cId="1754584102" sldId="270"/>
            <ac:spMk id="16" creationId="{DC8539B1-99E5-4DA0-8196-E8E66F725997}"/>
          </ac:spMkLst>
        </pc:spChg>
        <pc:spChg chg="del">
          <ac:chgData name="Judith Fischer" userId="80c9b43b03ef8627" providerId="LiveId" clId="{5A56FC0F-E801-4EBF-93A3-830F8BA446FC}" dt="2021-06-22T18:54:02.090" v="1314" actId="478"/>
          <ac:spMkLst>
            <pc:docMk/>
            <pc:sldMk cId="1754584102" sldId="270"/>
            <ac:spMk id="17" creationId="{0FD8C995-848E-41DB-84BF-F5ED19142B76}"/>
          </ac:spMkLst>
        </pc:spChg>
        <pc:spChg chg="del mod">
          <ac:chgData name="Judith Fischer" userId="80c9b43b03ef8627" providerId="LiveId" clId="{5A56FC0F-E801-4EBF-93A3-830F8BA446FC}" dt="2021-06-22T18:54:05.680" v="1316" actId="478"/>
          <ac:spMkLst>
            <pc:docMk/>
            <pc:sldMk cId="1754584102" sldId="270"/>
            <ac:spMk id="18" creationId="{C2E656CB-6DC9-4AAD-B2D9-BEB7EFAF3DDE}"/>
          </ac:spMkLst>
        </pc:spChg>
        <pc:spChg chg="add mod">
          <ac:chgData name="Judith Fischer" userId="80c9b43b03ef8627" providerId="LiveId" clId="{5A56FC0F-E801-4EBF-93A3-830F8BA446FC}" dt="2021-06-23T06:24:42.258" v="1445" actId="1076"/>
          <ac:spMkLst>
            <pc:docMk/>
            <pc:sldMk cId="1754584102" sldId="270"/>
            <ac:spMk id="19" creationId="{15571995-999A-40E2-8F0E-EFF96DD57A16}"/>
          </ac:spMkLst>
        </pc:spChg>
        <pc:spChg chg="add mod">
          <ac:chgData name="Judith Fischer" userId="80c9b43b03ef8627" providerId="LiveId" clId="{5A56FC0F-E801-4EBF-93A3-830F8BA446FC}" dt="2021-06-23T06:24:42.258" v="1445" actId="1076"/>
          <ac:spMkLst>
            <pc:docMk/>
            <pc:sldMk cId="1754584102" sldId="270"/>
            <ac:spMk id="20" creationId="{F1B77DE1-023F-42F0-9C3F-BE94BACE91B4}"/>
          </ac:spMkLst>
        </pc:spChg>
        <pc:spChg chg="add mod">
          <ac:chgData name="Judith Fischer" userId="80c9b43b03ef8627" providerId="LiveId" clId="{5A56FC0F-E801-4EBF-93A3-830F8BA446FC}" dt="2021-06-23T06:24:42.258" v="1445" actId="1076"/>
          <ac:spMkLst>
            <pc:docMk/>
            <pc:sldMk cId="1754584102" sldId="270"/>
            <ac:spMk id="21" creationId="{2C85F3C6-9AB1-400D-8F0E-96EB6B022C64}"/>
          </ac:spMkLst>
        </pc:spChg>
        <pc:spChg chg="add mod">
          <ac:chgData name="Judith Fischer" userId="80c9b43b03ef8627" providerId="LiveId" clId="{5A56FC0F-E801-4EBF-93A3-830F8BA446FC}" dt="2021-06-23T06:24:42.258" v="1445" actId="1076"/>
          <ac:spMkLst>
            <pc:docMk/>
            <pc:sldMk cId="1754584102" sldId="270"/>
            <ac:spMk id="22" creationId="{FD2B930B-1552-469F-9F70-DB3F7B22C1E6}"/>
          </ac:spMkLst>
        </pc:spChg>
        <pc:spChg chg="add mod">
          <ac:chgData name="Judith Fischer" userId="80c9b43b03ef8627" providerId="LiveId" clId="{5A56FC0F-E801-4EBF-93A3-830F8BA446FC}" dt="2021-06-23T06:24:42.258" v="1445" actId="1076"/>
          <ac:spMkLst>
            <pc:docMk/>
            <pc:sldMk cId="1754584102" sldId="270"/>
            <ac:spMk id="23" creationId="{D15BB447-5FDE-47AC-8124-5286FF412ED9}"/>
          </ac:spMkLst>
        </pc:spChg>
        <pc:spChg chg="add mod">
          <ac:chgData name="Judith Fischer" userId="80c9b43b03ef8627" providerId="LiveId" clId="{5A56FC0F-E801-4EBF-93A3-830F8BA446FC}" dt="2021-06-23T06:24:54.169" v="1446" actId="1076"/>
          <ac:spMkLst>
            <pc:docMk/>
            <pc:sldMk cId="1754584102" sldId="270"/>
            <ac:spMk id="24" creationId="{31B43602-74E9-4810-B382-71AE481BD4F2}"/>
          </ac:spMkLst>
        </pc:spChg>
        <pc:spChg chg="add mod">
          <ac:chgData name="Judith Fischer" userId="80c9b43b03ef8627" providerId="LiveId" clId="{5A56FC0F-E801-4EBF-93A3-830F8BA446FC}" dt="2021-06-23T06:24:54.169" v="1446" actId="1076"/>
          <ac:spMkLst>
            <pc:docMk/>
            <pc:sldMk cId="1754584102" sldId="270"/>
            <ac:spMk id="25" creationId="{E1B760F4-5D4E-403F-87DE-93B30B376104}"/>
          </ac:spMkLst>
        </pc:spChg>
        <pc:spChg chg="add mod">
          <ac:chgData name="Judith Fischer" userId="80c9b43b03ef8627" providerId="LiveId" clId="{5A56FC0F-E801-4EBF-93A3-830F8BA446FC}" dt="2021-06-23T06:24:54.169" v="1446" actId="1076"/>
          <ac:spMkLst>
            <pc:docMk/>
            <pc:sldMk cId="1754584102" sldId="270"/>
            <ac:spMk id="26" creationId="{BDC7628D-1EB4-4511-A0A2-F3ECBFABF51A}"/>
          </ac:spMkLst>
        </pc:spChg>
        <pc:spChg chg="add mod">
          <ac:chgData name="Judith Fischer" userId="80c9b43b03ef8627" providerId="LiveId" clId="{5A56FC0F-E801-4EBF-93A3-830F8BA446FC}" dt="2021-06-23T06:24:54.169" v="1446" actId="1076"/>
          <ac:spMkLst>
            <pc:docMk/>
            <pc:sldMk cId="1754584102" sldId="270"/>
            <ac:spMk id="27" creationId="{728DAE80-E14A-4039-B270-A33E84E9C49C}"/>
          </ac:spMkLst>
        </pc:spChg>
        <pc:spChg chg="add mod">
          <ac:chgData name="Judith Fischer" userId="80c9b43b03ef8627" providerId="LiveId" clId="{5A56FC0F-E801-4EBF-93A3-830F8BA446FC}" dt="2021-06-23T06:24:54.169" v="1446" actId="1076"/>
          <ac:spMkLst>
            <pc:docMk/>
            <pc:sldMk cId="1754584102" sldId="270"/>
            <ac:spMk id="28" creationId="{FD47BA68-6CD2-4EC4-9440-73E5504249FE}"/>
          </ac:spMkLst>
        </pc:spChg>
        <pc:spChg chg="add mod">
          <ac:chgData name="Judith Fischer" userId="80c9b43b03ef8627" providerId="LiveId" clId="{5A56FC0F-E801-4EBF-93A3-830F8BA446FC}" dt="2021-06-23T06:24:54.169" v="1446" actId="1076"/>
          <ac:spMkLst>
            <pc:docMk/>
            <pc:sldMk cId="1754584102" sldId="270"/>
            <ac:spMk id="29" creationId="{AC04411A-DC2D-4FE2-A604-A7C64F277D1C}"/>
          </ac:spMkLst>
        </pc:spChg>
        <pc:spChg chg="add mod">
          <ac:chgData name="Judith Fischer" userId="80c9b43b03ef8627" providerId="LiveId" clId="{5A56FC0F-E801-4EBF-93A3-830F8BA446FC}" dt="2021-06-23T06:25:25.602" v="1464" actId="14100"/>
          <ac:spMkLst>
            <pc:docMk/>
            <pc:sldMk cId="1754584102" sldId="270"/>
            <ac:spMk id="30" creationId="{6E1C23B5-7975-465B-A827-1BB32E9A575B}"/>
          </ac:spMkLst>
        </pc:spChg>
        <pc:spChg chg="add mod">
          <ac:chgData name="Judith Fischer" userId="80c9b43b03ef8627" providerId="LiveId" clId="{5A56FC0F-E801-4EBF-93A3-830F8BA446FC}" dt="2021-06-23T06:25:55.415" v="1485" actId="14100"/>
          <ac:spMkLst>
            <pc:docMk/>
            <pc:sldMk cId="1754584102" sldId="270"/>
            <ac:spMk id="31" creationId="{27A1A908-F5F2-4731-97BF-90EDD4225FF7}"/>
          </ac:spMkLst>
        </pc:spChg>
        <pc:spChg chg="add mod">
          <ac:chgData name="Judith Fischer" userId="80c9b43b03ef8627" providerId="LiveId" clId="{5A56FC0F-E801-4EBF-93A3-830F8BA446FC}" dt="2021-06-23T06:26:07.823" v="1490" actId="14100"/>
          <ac:spMkLst>
            <pc:docMk/>
            <pc:sldMk cId="1754584102" sldId="270"/>
            <ac:spMk id="32" creationId="{891861D5-EB62-43CC-8339-141D703BF9B1}"/>
          </ac:spMkLst>
        </pc:spChg>
        <pc:spChg chg="add mod">
          <ac:chgData name="Judith Fischer" userId="80c9b43b03ef8627" providerId="LiveId" clId="{5A56FC0F-E801-4EBF-93A3-830F8BA446FC}" dt="2021-06-23T06:25:32.140" v="1466" actId="14100"/>
          <ac:spMkLst>
            <pc:docMk/>
            <pc:sldMk cId="1754584102" sldId="270"/>
            <ac:spMk id="33" creationId="{2DC7EB37-5282-4463-A37C-70A534F5B583}"/>
          </ac:spMkLst>
        </pc:spChg>
        <pc:spChg chg="add mod">
          <ac:chgData name="Judith Fischer" userId="80c9b43b03ef8627" providerId="LiveId" clId="{5A56FC0F-E801-4EBF-93A3-830F8BA446FC}" dt="2021-06-23T06:26:17.343" v="1493" actId="14100"/>
          <ac:spMkLst>
            <pc:docMk/>
            <pc:sldMk cId="1754584102" sldId="270"/>
            <ac:spMk id="34" creationId="{802274F2-9DB2-4587-A033-46A038182D27}"/>
          </ac:spMkLst>
        </pc:spChg>
        <pc:spChg chg="add mod">
          <ac:chgData name="Judith Fischer" userId="80c9b43b03ef8627" providerId="LiveId" clId="{5A56FC0F-E801-4EBF-93A3-830F8BA446FC}" dt="2021-06-23T06:25:45.194" v="1469" actId="14100"/>
          <ac:spMkLst>
            <pc:docMk/>
            <pc:sldMk cId="1754584102" sldId="270"/>
            <ac:spMk id="35" creationId="{3E826A5B-F6DC-4B74-8D5B-91F1191EEE0C}"/>
          </ac:spMkLst>
        </pc:spChg>
        <pc:spChg chg="add mod">
          <ac:chgData name="Judith Fischer" userId="80c9b43b03ef8627" providerId="LiveId" clId="{5A56FC0F-E801-4EBF-93A3-830F8BA446FC}" dt="2021-06-23T06:28:42.294" v="1510" actId="1035"/>
          <ac:spMkLst>
            <pc:docMk/>
            <pc:sldMk cId="1754584102" sldId="270"/>
            <ac:spMk id="36" creationId="{9BE0394B-183C-4D0E-98D9-B6D374007E42}"/>
          </ac:spMkLst>
        </pc:spChg>
        <pc:spChg chg="add mod">
          <ac:chgData name="Judith Fischer" userId="80c9b43b03ef8627" providerId="LiveId" clId="{5A56FC0F-E801-4EBF-93A3-830F8BA446FC}" dt="2021-06-23T06:29:11.002" v="1518" actId="1035"/>
          <ac:spMkLst>
            <pc:docMk/>
            <pc:sldMk cId="1754584102" sldId="270"/>
            <ac:spMk id="37" creationId="{FB7A25C8-C4F3-44C9-B5E8-6EED98C6B014}"/>
          </ac:spMkLst>
        </pc:spChg>
        <pc:grpChg chg="add mod ord">
          <ac:chgData name="Judith Fischer" userId="80c9b43b03ef8627" providerId="LiveId" clId="{5A56FC0F-E801-4EBF-93A3-830F8BA446FC}" dt="2021-06-23T06:23:15.015" v="1409" actId="167"/>
          <ac:grpSpMkLst>
            <pc:docMk/>
            <pc:sldMk cId="1754584102" sldId="270"/>
            <ac:grpSpMk id="3" creationId="{23AB1664-5BF6-4343-8177-3FC8C0DD4F2E}"/>
          </ac:grpSpMkLst>
        </pc:grpChg>
        <pc:picChg chg="del">
          <ac:chgData name="Judith Fischer" userId="80c9b43b03ef8627" providerId="LiveId" clId="{5A56FC0F-E801-4EBF-93A3-830F8BA446FC}" dt="2021-06-22T18:53:22.347" v="1306" actId="478"/>
          <ac:picMkLst>
            <pc:docMk/>
            <pc:sldMk cId="1754584102" sldId="270"/>
            <ac:picMk id="3" creationId="{D9637FD8-488C-47D1-B62C-ABAE0BC7CC2D}"/>
          </ac:picMkLst>
        </pc:picChg>
        <pc:picChg chg="add mod ord modCrop">
          <ac:chgData name="Judith Fischer" userId="80c9b43b03ef8627" providerId="LiveId" clId="{5A56FC0F-E801-4EBF-93A3-830F8BA446FC}" dt="2021-06-23T06:23:06.640" v="1408" actId="164"/>
          <ac:picMkLst>
            <pc:docMk/>
            <pc:sldMk cId="1754584102" sldId="270"/>
            <ac:picMk id="5" creationId="{67CE1150-B247-427D-93CC-7EC00E9D5444}"/>
          </ac:picMkLst>
        </pc:picChg>
      </pc:sldChg>
      <pc:sldChg chg="addSp delSp modSp add mod ord">
        <pc:chgData name="Judith Fischer" userId="80c9b43b03ef8627" providerId="LiveId" clId="{5A56FC0F-E801-4EBF-93A3-830F8BA446FC}" dt="2021-06-23T15:08:16.542" v="6700" actId="20577"/>
        <pc:sldMkLst>
          <pc:docMk/>
          <pc:sldMk cId="1944576172" sldId="271"/>
        </pc:sldMkLst>
        <pc:spChg chg="mod">
          <ac:chgData name="Judith Fischer" userId="80c9b43b03ef8627" providerId="LiveId" clId="{5A56FC0F-E801-4EBF-93A3-830F8BA446FC}" dt="2021-06-23T15:08:16.542" v="6700" actId="20577"/>
          <ac:spMkLst>
            <pc:docMk/>
            <pc:sldMk cId="1944576172" sldId="271"/>
            <ac:spMk id="7" creationId="{36712433-49DC-4C18-973A-3392A678D6EE}"/>
          </ac:spMkLst>
        </pc:spChg>
        <pc:spChg chg="mod">
          <ac:chgData name="Judith Fischer" userId="80c9b43b03ef8627" providerId="LiveId" clId="{5A56FC0F-E801-4EBF-93A3-830F8BA446FC}" dt="2021-06-22T18:50:31.447" v="1203" actId="14100"/>
          <ac:spMkLst>
            <pc:docMk/>
            <pc:sldMk cId="1944576172" sldId="271"/>
            <ac:spMk id="17" creationId="{0FD8C995-848E-41DB-84BF-F5ED19142B76}"/>
          </ac:spMkLst>
        </pc:spChg>
        <pc:spChg chg="del">
          <ac:chgData name="Judith Fischer" userId="80c9b43b03ef8627" providerId="LiveId" clId="{5A56FC0F-E801-4EBF-93A3-830F8BA446FC}" dt="2021-06-22T18:48:20.653" v="1142" actId="478"/>
          <ac:spMkLst>
            <pc:docMk/>
            <pc:sldMk cId="1944576172" sldId="271"/>
            <ac:spMk id="18" creationId="{C2E656CB-6DC9-4AAD-B2D9-BEB7EFAF3DDE}"/>
          </ac:spMkLst>
        </pc:spChg>
        <pc:picChg chg="add mod">
          <ac:chgData name="Judith Fischer" userId="80c9b43b03ef8627" providerId="LiveId" clId="{5A56FC0F-E801-4EBF-93A3-830F8BA446FC}" dt="2021-06-22T18:51:05.571" v="1253" actId="1038"/>
          <ac:picMkLst>
            <pc:docMk/>
            <pc:sldMk cId="1944576172" sldId="271"/>
            <ac:picMk id="5" creationId="{7B2A3709-986D-4523-9792-52F16056A06E}"/>
          </ac:picMkLst>
        </pc:picChg>
      </pc:sldChg>
      <pc:sldChg chg="addSp delSp modSp add mod">
        <pc:chgData name="Judith Fischer" userId="80c9b43b03ef8627" providerId="LiveId" clId="{5A56FC0F-E801-4EBF-93A3-830F8BA446FC}" dt="2021-06-23T15:09:24.610" v="6719" actId="20577"/>
        <pc:sldMkLst>
          <pc:docMk/>
          <pc:sldMk cId="3575779033" sldId="272"/>
        </pc:sldMkLst>
        <pc:spChg chg="mod">
          <ac:chgData name="Judith Fischer" userId="80c9b43b03ef8627" providerId="LiveId" clId="{5A56FC0F-E801-4EBF-93A3-830F8BA446FC}" dt="2021-06-23T07:10:52.326" v="2309" actId="20577"/>
          <ac:spMkLst>
            <pc:docMk/>
            <pc:sldMk cId="3575779033" sldId="272"/>
            <ac:spMk id="7" creationId="{36712433-49DC-4C18-973A-3392A678D6EE}"/>
          </ac:spMkLst>
        </pc:spChg>
        <pc:spChg chg="add mod">
          <ac:chgData name="Judith Fischer" userId="80c9b43b03ef8627" providerId="LiveId" clId="{5A56FC0F-E801-4EBF-93A3-830F8BA446FC}" dt="2021-06-23T15:09:21.906" v="6718" actId="20577"/>
          <ac:spMkLst>
            <pc:docMk/>
            <pc:sldMk cId="3575779033" sldId="272"/>
            <ac:spMk id="10" creationId="{A68F68C2-7C88-4F83-ACF4-1B3323CF2B03}"/>
          </ac:spMkLst>
        </pc:spChg>
        <pc:spChg chg="del">
          <ac:chgData name="Judith Fischer" userId="80c9b43b03ef8627" providerId="LiveId" clId="{5A56FC0F-E801-4EBF-93A3-830F8BA446FC}" dt="2021-06-23T06:30:07.274" v="1520" actId="478"/>
          <ac:spMkLst>
            <pc:docMk/>
            <pc:sldMk cId="3575779033" sldId="272"/>
            <ac:spMk id="11" creationId="{7444E109-35B6-41B9-875D-F5662DE16729}"/>
          </ac:spMkLst>
        </pc:spChg>
        <pc:spChg chg="del">
          <ac:chgData name="Judith Fischer" userId="80c9b43b03ef8627" providerId="LiveId" clId="{5A56FC0F-E801-4EBF-93A3-830F8BA446FC}" dt="2021-06-23T06:30:07.274" v="1520" actId="478"/>
          <ac:spMkLst>
            <pc:docMk/>
            <pc:sldMk cId="3575779033" sldId="272"/>
            <ac:spMk id="19" creationId="{15571995-999A-40E2-8F0E-EFF96DD57A16}"/>
          </ac:spMkLst>
        </pc:spChg>
        <pc:spChg chg="del">
          <ac:chgData name="Judith Fischer" userId="80c9b43b03ef8627" providerId="LiveId" clId="{5A56FC0F-E801-4EBF-93A3-830F8BA446FC}" dt="2021-06-23T06:30:07.274" v="1520" actId="478"/>
          <ac:spMkLst>
            <pc:docMk/>
            <pc:sldMk cId="3575779033" sldId="272"/>
            <ac:spMk id="20" creationId="{F1B77DE1-023F-42F0-9C3F-BE94BACE91B4}"/>
          </ac:spMkLst>
        </pc:spChg>
        <pc:spChg chg="del">
          <ac:chgData name="Judith Fischer" userId="80c9b43b03ef8627" providerId="LiveId" clId="{5A56FC0F-E801-4EBF-93A3-830F8BA446FC}" dt="2021-06-23T06:30:07.274" v="1520" actId="478"/>
          <ac:spMkLst>
            <pc:docMk/>
            <pc:sldMk cId="3575779033" sldId="272"/>
            <ac:spMk id="21" creationId="{2C85F3C6-9AB1-400D-8F0E-96EB6B022C64}"/>
          </ac:spMkLst>
        </pc:spChg>
        <pc:spChg chg="del">
          <ac:chgData name="Judith Fischer" userId="80c9b43b03ef8627" providerId="LiveId" clId="{5A56FC0F-E801-4EBF-93A3-830F8BA446FC}" dt="2021-06-23T06:30:07.274" v="1520" actId="478"/>
          <ac:spMkLst>
            <pc:docMk/>
            <pc:sldMk cId="3575779033" sldId="272"/>
            <ac:spMk id="22" creationId="{FD2B930B-1552-469F-9F70-DB3F7B22C1E6}"/>
          </ac:spMkLst>
        </pc:spChg>
        <pc:spChg chg="del">
          <ac:chgData name="Judith Fischer" userId="80c9b43b03ef8627" providerId="LiveId" clId="{5A56FC0F-E801-4EBF-93A3-830F8BA446FC}" dt="2021-06-23T06:30:07.274" v="1520" actId="478"/>
          <ac:spMkLst>
            <pc:docMk/>
            <pc:sldMk cId="3575779033" sldId="272"/>
            <ac:spMk id="23" creationId="{D15BB447-5FDE-47AC-8124-5286FF412ED9}"/>
          </ac:spMkLst>
        </pc:spChg>
        <pc:spChg chg="del">
          <ac:chgData name="Judith Fischer" userId="80c9b43b03ef8627" providerId="LiveId" clId="{5A56FC0F-E801-4EBF-93A3-830F8BA446FC}" dt="2021-06-23T06:30:07.274" v="1520" actId="478"/>
          <ac:spMkLst>
            <pc:docMk/>
            <pc:sldMk cId="3575779033" sldId="272"/>
            <ac:spMk id="24" creationId="{31B43602-74E9-4810-B382-71AE481BD4F2}"/>
          </ac:spMkLst>
        </pc:spChg>
        <pc:spChg chg="del">
          <ac:chgData name="Judith Fischer" userId="80c9b43b03ef8627" providerId="LiveId" clId="{5A56FC0F-E801-4EBF-93A3-830F8BA446FC}" dt="2021-06-23T06:30:07.274" v="1520" actId="478"/>
          <ac:spMkLst>
            <pc:docMk/>
            <pc:sldMk cId="3575779033" sldId="272"/>
            <ac:spMk id="25" creationId="{E1B760F4-5D4E-403F-87DE-93B30B376104}"/>
          </ac:spMkLst>
        </pc:spChg>
        <pc:spChg chg="del">
          <ac:chgData name="Judith Fischer" userId="80c9b43b03ef8627" providerId="LiveId" clId="{5A56FC0F-E801-4EBF-93A3-830F8BA446FC}" dt="2021-06-23T06:30:07.274" v="1520" actId="478"/>
          <ac:spMkLst>
            <pc:docMk/>
            <pc:sldMk cId="3575779033" sldId="272"/>
            <ac:spMk id="26" creationId="{BDC7628D-1EB4-4511-A0A2-F3ECBFABF51A}"/>
          </ac:spMkLst>
        </pc:spChg>
        <pc:spChg chg="del">
          <ac:chgData name="Judith Fischer" userId="80c9b43b03ef8627" providerId="LiveId" clId="{5A56FC0F-E801-4EBF-93A3-830F8BA446FC}" dt="2021-06-23T06:30:07.274" v="1520" actId="478"/>
          <ac:spMkLst>
            <pc:docMk/>
            <pc:sldMk cId="3575779033" sldId="272"/>
            <ac:spMk id="27" creationId="{728DAE80-E14A-4039-B270-A33E84E9C49C}"/>
          </ac:spMkLst>
        </pc:spChg>
        <pc:spChg chg="del">
          <ac:chgData name="Judith Fischer" userId="80c9b43b03ef8627" providerId="LiveId" clId="{5A56FC0F-E801-4EBF-93A3-830F8BA446FC}" dt="2021-06-23T06:30:07.274" v="1520" actId="478"/>
          <ac:spMkLst>
            <pc:docMk/>
            <pc:sldMk cId="3575779033" sldId="272"/>
            <ac:spMk id="28" creationId="{FD47BA68-6CD2-4EC4-9440-73E5504249FE}"/>
          </ac:spMkLst>
        </pc:spChg>
        <pc:spChg chg="del">
          <ac:chgData name="Judith Fischer" userId="80c9b43b03ef8627" providerId="LiveId" clId="{5A56FC0F-E801-4EBF-93A3-830F8BA446FC}" dt="2021-06-23T06:30:07.274" v="1520" actId="478"/>
          <ac:spMkLst>
            <pc:docMk/>
            <pc:sldMk cId="3575779033" sldId="272"/>
            <ac:spMk id="29" creationId="{AC04411A-DC2D-4FE2-A604-A7C64F277D1C}"/>
          </ac:spMkLst>
        </pc:spChg>
        <pc:spChg chg="del">
          <ac:chgData name="Judith Fischer" userId="80c9b43b03ef8627" providerId="LiveId" clId="{5A56FC0F-E801-4EBF-93A3-830F8BA446FC}" dt="2021-06-23T06:30:07.274" v="1520" actId="478"/>
          <ac:spMkLst>
            <pc:docMk/>
            <pc:sldMk cId="3575779033" sldId="272"/>
            <ac:spMk id="30" creationId="{6E1C23B5-7975-465B-A827-1BB32E9A575B}"/>
          </ac:spMkLst>
        </pc:spChg>
        <pc:spChg chg="del">
          <ac:chgData name="Judith Fischer" userId="80c9b43b03ef8627" providerId="LiveId" clId="{5A56FC0F-E801-4EBF-93A3-830F8BA446FC}" dt="2021-06-23T06:30:07.274" v="1520" actId="478"/>
          <ac:spMkLst>
            <pc:docMk/>
            <pc:sldMk cId="3575779033" sldId="272"/>
            <ac:spMk id="31" creationId="{27A1A908-F5F2-4731-97BF-90EDD4225FF7}"/>
          </ac:spMkLst>
        </pc:spChg>
        <pc:spChg chg="del">
          <ac:chgData name="Judith Fischer" userId="80c9b43b03ef8627" providerId="LiveId" clId="{5A56FC0F-E801-4EBF-93A3-830F8BA446FC}" dt="2021-06-23T06:30:07.274" v="1520" actId="478"/>
          <ac:spMkLst>
            <pc:docMk/>
            <pc:sldMk cId="3575779033" sldId="272"/>
            <ac:spMk id="32" creationId="{891861D5-EB62-43CC-8339-141D703BF9B1}"/>
          </ac:spMkLst>
        </pc:spChg>
        <pc:spChg chg="del">
          <ac:chgData name="Judith Fischer" userId="80c9b43b03ef8627" providerId="LiveId" clId="{5A56FC0F-E801-4EBF-93A3-830F8BA446FC}" dt="2021-06-23T06:30:07.274" v="1520" actId="478"/>
          <ac:spMkLst>
            <pc:docMk/>
            <pc:sldMk cId="3575779033" sldId="272"/>
            <ac:spMk id="33" creationId="{2DC7EB37-5282-4463-A37C-70A534F5B583}"/>
          </ac:spMkLst>
        </pc:spChg>
        <pc:spChg chg="del">
          <ac:chgData name="Judith Fischer" userId="80c9b43b03ef8627" providerId="LiveId" clId="{5A56FC0F-E801-4EBF-93A3-830F8BA446FC}" dt="2021-06-23T06:30:07.274" v="1520" actId="478"/>
          <ac:spMkLst>
            <pc:docMk/>
            <pc:sldMk cId="3575779033" sldId="272"/>
            <ac:spMk id="34" creationId="{802274F2-9DB2-4587-A033-46A038182D27}"/>
          </ac:spMkLst>
        </pc:spChg>
        <pc:spChg chg="del">
          <ac:chgData name="Judith Fischer" userId="80c9b43b03ef8627" providerId="LiveId" clId="{5A56FC0F-E801-4EBF-93A3-830F8BA446FC}" dt="2021-06-23T06:30:07.274" v="1520" actId="478"/>
          <ac:spMkLst>
            <pc:docMk/>
            <pc:sldMk cId="3575779033" sldId="272"/>
            <ac:spMk id="35" creationId="{3E826A5B-F6DC-4B74-8D5B-91F1191EEE0C}"/>
          </ac:spMkLst>
        </pc:spChg>
        <pc:spChg chg="del">
          <ac:chgData name="Judith Fischer" userId="80c9b43b03ef8627" providerId="LiveId" clId="{5A56FC0F-E801-4EBF-93A3-830F8BA446FC}" dt="2021-06-23T06:30:07.274" v="1520" actId="478"/>
          <ac:spMkLst>
            <pc:docMk/>
            <pc:sldMk cId="3575779033" sldId="272"/>
            <ac:spMk id="36" creationId="{9BE0394B-183C-4D0E-98D9-B6D374007E42}"/>
          </ac:spMkLst>
        </pc:spChg>
        <pc:spChg chg="del">
          <ac:chgData name="Judith Fischer" userId="80c9b43b03ef8627" providerId="LiveId" clId="{5A56FC0F-E801-4EBF-93A3-830F8BA446FC}" dt="2021-06-23T06:30:07.274" v="1520" actId="478"/>
          <ac:spMkLst>
            <pc:docMk/>
            <pc:sldMk cId="3575779033" sldId="272"/>
            <ac:spMk id="37" creationId="{FB7A25C8-C4F3-44C9-B5E8-6EED98C6B014}"/>
          </ac:spMkLst>
        </pc:spChg>
        <pc:spChg chg="add mod">
          <ac:chgData name="Judith Fischer" userId="80c9b43b03ef8627" providerId="LiveId" clId="{5A56FC0F-E801-4EBF-93A3-830F8BA446FC}" dt="2021-06-23T15:09:24.610" v="6719" actId="20577"/>
          <ac:spMkLst>
            <pc:docMk/>
            <pc:sldMk cId="3575779033" sldId="272"/>
            <ac:spMk id="38" creationId="{BB8FAF42-AE98-43C1-974C-C1E8992F1616}"/>
          </ac:spMkLst>
        </pc:spChg>
        <pc:grpChg chg="del">
          <ac:chgData name="Judith Fischer" userId="80c9b43b03ef8627" providerId="LiveId" clId="{5A56FC0F-E801-4EBF-93A3-830F8BA446FC}" dt="2021-06-23T06:30:07.274" v="1520" actId="478"/>
          <ac:grpSpMkLst>
            <pc:docMk/>
            <pc:sldMk cId="3575779033" sldId="272"/>
            <ac:grpSpMk id="3" creationId="{23AB1664-5BF6-4343-8177-3FC8C0DD4F2E}"/>
          </ac:grpSpMkLst>
        </pc:grpChg>
        <pc:picChg chg="add mod modCrop">
          <ac:chgData name="Judith Fischer" userId="80c9b43b03ef8627" providerId="LiveId" clId="{5A56FC0F-E801-4EBF-93A3-830F8BA446FC}" dt="2021-06-23T06:59:03.991" v="1953" actId="1038"/>
          <ac:picMkLst>
            <pc:docMk/>
            <pc:sldMk cId="3575779033" sldId="272"/>
            <ac:picMk id="6" creationId="{FFB17976-803D-41B7-A237-ECF57B152902}"/>
          </ac:picMkLst>
        </pc:picChg>
        <pc:picChg chg="add mod modCrop">
          <ac:chgData name="Judith Fischer" userId="80c9b43b03ef8627" providerId="LiveId" clId="{5A56FC0F-E801-4EBF-93A3-830F8BA446FC}" dt="2021-06-23T06:59:03.991" v="1953" actId="1038"/>
          <ac:picMkLst>
            <pc:docMk/>
            <pc:sldMk cId="3575779033" sldId="272"/>
            <ac:picMk id="9" creationId="{E0B780CA-7023-47DA-93A5-D66A43407928}"/>
          </ac:picMkLst>
        </pc:picChg>
        <pc:picChg chg="add del mod">
          <ac:chgData name="Judith Fischer" userId="80c9b43b03ef8627" providerId="LiveId" clId="{5A56FC0F-E801-4EBF-93A3-830F8BA446FC}" dt="2021-06-23T07:05:40.590" v="2180" actId="478"/>
          <ac:picMkLst>
            <pc:docMk/>
            <pc:sldMk cId="3575779033" sldId="272"/>
            <ac:picMk id="13" creationId="{CB69D850-7843-45DB-B891-1BE8998F5871}"/>
          </ac:picMkLst>
        </pc:picChg>
        <pc:picChg chg="add mod">
          <ac:chgData name="Judith Fischer" userId="80c9b43b03ef8627" providerId="LiveId" clId="{5A56FC0F-E801-4EBF-93A3-830F8BA446FC}" dt="2021-06-23T07:10:59.474" v="2310"/>
          <ac:picMkLst>
            <pc:docMk/>
            <pc:sldMk cId="3575779033" sldId="272"/>
            <ac:picMk id="39" creationId="{41EEB2AC-0937-4C4F-A83E-F1E3D17CD369}"/>
          </ac:picMkLst>
        </pc:picChg>
      </pc:sldChg>
      <pc:sldChg chg="addSp delSp modSp add mod">
        <pc:chgData name="Judith Fischer" userId="80c9b43b03ef8627" providerId="LiveId" clId="{5A56FC0F-E801-4EBF-93A3-830F8BA446FC}" dt="2021-06-23T15:10:12.091" v="6730" actId="1076"/>
        <pc:sldMkLst>
          <pc:docMk/>
          <pc:sldMk cId="4158591815" sldId="273"/>
        </pc:sldMkLst>
        <pc:spChg chg="del">
          <ac:chgData name="Judith Fischer" userId="80c9b43b03ef8627" providerId="LiveId" clId="{5A56FC0F-E801-4EBF-93A3-830F8BA446FC}" dt="2021-06-23T07:03:17.223" v="1993" actId="478"/>
          <ac:spMkLst>
            <pc:docMk/>
            <pc:sldMk cId="4158591815" sldId="273"/>
            <ac:spMk id="7" creationId="{36712433-49DC-4C18-973A-3392A678D6EE}"/>
          </ac:spMkLst>
        </pc:spChg>
        <pc:spChg chg="del mod">
          <ac:chgData name="Judith Fischer" userId="80c9b43b03ef8627" providerId="LiveId" clId="{5A56FC0F-E801-4EBF-93A3-830F8BA446FC}" dt="2021-06-23T07:05:58.663" v="2185" actId="478"/>
          <ac:spMkLst>
            <pc:docMk/>
            <pc:sldMk cId="4158591815" sldId="273"/>
            <ac:spMk id="10" creationId="{A68F68C2-7C88-4F83-ACF4-1B3323CF2B03}"/>
          </ac:spMkLst>
        </pc:spChg>
        <pc:spChg chg="add mod">
          <ac:chgData name="Judith Fischer" userId="80c9b43b03ef8627" providerId="LiveId" clId="{5A56FC0F-E801-4EBF-93A3-830F8BA446FC}" dt="2021-06-23T15:10:06.932" v="6729" actId="14100"/>
          <ac:spMkLst>
            <pc:docMk/>
            <pc:sldMk cId="4158591815" sldId="273"/>
            <ac:spMk id="12" creationId="{0258CF5A-BB44-47B4-B50F-0B83E02860D8}"/>
          </ac:spMkLst>
        </pc:spChg>
        <pc:spChg chg="add mod">
          <ac:chgData name="Judith Fischer" userId="80c9b43b03ef8627" providerId="LiveId" clId="{5A56FC0F-E801-4EBF-93A3-830F8BA446FC}" dt="2021-06-23T07:14:23.528" v="2438" actId="1076"/>
          <ac:spMkLst>
            <pc:docMk/>
            <pc:sldMk cId="4158591815" sldId="273"/>
            <ac:spMk id="19" creationId="{BD611847-CD5F-4579-B479-5914155F9963}"/>
          </ac:spMkLst>
        </pc:spChg>
        <pc:spChg chg="add mod">
          <ac:chgData name="Judith Fischer" userId="80c9b43b03ef8627" providerId="LiveId" clId="{5A56FC0F-E801-4EBF-93A3-830F8BA446FC}" dt="2021-06-23T07:14:51.389" v="2448" actId="1035"/>
          <ac:spMkLst>
            <pc:docMk/>
            <pc:sldMk cId="4158591815" sldId="273"/>
            <ac:spMk id="20" creationId="{E5A3FB42-3769-4210-BF17-8724D78088BC}"/>
          </ac:spMkLst>
        </pc:spChg>
        <pc:spChg chg="add mod">
          <ac:chgData name="Judith Fischer" userId="80c9b43b03ef8627" providerId="LiveId" clId="{5A56FC0F-E801-4EBF-93A3-830F8BA446FC}" dt="2021-06-23T07:14:58.380" v="2450" actId="1076"/>
          <ac:spMkLst>
            <pc:docMk/>
            <pc:sldMk cId="4158591815" sldId="273"/>
            <ac:spMk id="21" creationId="{F094114E-8D17-4AF0-94E2-A57B448B4C67}"/>
          </ac:spMkLst>
        </pc:spChg>
        <pc:spChg chg="add mod">
          <ac:chgData name="Judith Fischer" userId="80c9b43b03ef8627" providerId="LiveId" clId="{5A56FC0F-E801-4EBF-93A3-830F8BA446FC}" dt="2021-06-23T07:15:15.464" v="2452" actId="1076"/>
          <ac:spMkLst>
            <pc:docMk/>
            <pc:sldMk cId="4158591815" sldId="273"/>
            <ac:spMk id="22" creationId="{2ABD0C2D-7D25-489F-B51F-FD591DE04615}"/>
          </ac:spMkLst>
        </pc:spChg>
        <pc:spChg chg="add mod">
          <ac:chgData name="Judith Fischer" userId="80c9b43b03ef8627" providerId="LiveId" clId="{5A56FC0F-E801-4EBF-93A3-830F8BA446FC}" dt="2021-06-23T07:15:25.093" v="2456" actId="20577"/>
          <ac:spMkLst>
            <pc:docMk/>
            <pc:sldMk cId="4158591815" sldId="273"/>
            <ac:spMk id="23" creationId="{2BFE2724-E58B-481F-B76A-89B2F405638D}"/>
          </ac:spMkLst>
        </pc:spChg>
        <pc:spChg chg="del mod">
          <ac:chgData name="Judith Fischer" userId="80c9b43b03ef8627" providerId="LiveId" clId="{5A56FC0F-E801-4EBF-93A3-830F8BA446FC}" dt="2021-06-23T07:07:52.862" v="2249" actId="478"/>
          <ac:spMkLst>
            <pc:docMk/>
            <pc:sldMk cId="4158591815" sldId="273"/>
            <ac:spMk id="38" creationId="{BB8FAF42-AE98-43C1-974C-C1E8992F1616}"/>
          </ac:spMkLst>
        </pc:spChg>
        <pc:picChg chg="add mod ord">
          <ac:chgData name="Judith Fischer" userId="80c9b43b03ef8627" providerId="LiveId" clId="{5A56FC0F-E801-4EBF-93A3-830F8BA446FC}" dt="2021-06-23T15:10:12.091" v="6730" actId="1076"/>
          <ac:picMkLst>
            <pc:docMk/>
            <pc:sldMk cId="4158591815" sldId="273"/>
            <ac:picMk id="3" creationId="{CC90EEDD-8D57-4FDE-8894-6E6F9F0CDEC4}"/>
          </ac:picMkLst>
        </pc:picChg>
        <pc:picChg chg="add mod ord modCrop">
          <ac:chgData name="Judith Fischer" userId="80c9b43b03ef8627" providerId="LiveId" clId="{5A56FC0F-E801-4EBF-93A3-830F8BA446FC}" dt="2021-06-23T07:13:41.762" v="2430" actId="552"/>
          <ac:picMkLst>
            <pc:docMk/>
            <pc:sldMk cId="4158591815" sldId="273"/>
            <ac:picMk id="5" creationId="{3D525DDA-1457-4456-83BF-EC600C9CD788}"/>
          </ac:picMkLst>
        </pc:picChg>
        <pc:picChg chg="del">
          <ac:chgData name="Judith Fischer" userId="80c9b43b03ef8627" providerId="LiveId" clId="{5A56FC0F-E801-4EBF-93A3-830F8BA446FC}" dt="2021-06-23T07:02:39.629" v="1982" actId="478"/>
          <ac:picMkLst>
            <pc:docMk/>
            <pc:sldMk cId="4158591815" sldId="273"/>
            <ac:picMk id="6" creationId="{FFB17976-803D-41B7-A237-ECF57B152902}"/>
          </ac:picMkLst>
        </pc:picChg>
        <pc:picChg chg="del">
          <ac:chgData name="Judith Fischer" userId="80c9b43b03ef8627" providerId="LiveId" clId="{5A56FC0F-E801-4EBF-93A3-830F8BA446FC}" dt="2021-06-23T07:02:41.027" v="1983" actId="478"/>
          <ac:picMkLst>
            <pc:docMk/>
            <pc:sldMk cId="4158591815" sldId="273"/>
            <ac:picMk id="9" creationId="{E0B780CA-7023-47DA-93A5-D66A43407928}"/>
          </ac:picMkLst>
        </pc:picChg>
        <pc:picChg chg="add mod modCrop">
          <ac:chgData name="Judith Fischer" userId="80c9b43b03ef8627" providerId="LiveId" clId="{5A56FC0F-E801-4EBF-93A3-830F8BA446FC}" dt="2021-06-23T07:13:48.846" v="2431" actId="1076"/>
          <ac:picMkLst>
            <pc:docMk/>
            <pc:sldMk cId="4158591815" sldId="273"/>
            <ac:picMk id="11" creationId="{828C3864-2F87-4E69-95DA-629ACF0AE52B}"/>
          </ac:picMkLst>
        </pc:picChg>
        <pc:picChg chg="del mod modCrop">
          <ac:chgData name="Judith Fischer" userId="80c9b43b03ef8627" providerId="LiveId" clId="{5A56FC0F-E801-4EBF-93A3-830F8BA446FC}" dt="2021-06-23T07:09:51.946" v="2300" actId="478"/>
          <ac:picMkLst>
            <pc:docMk/>
            <pc:sldMk cId="4158591815" sldId="273"/>
            <ac:picMk id="13" creationId="{CB69D850-7843-45DB-B891-1BE8998F5871}"/>
          </ac:picMkLst>
        </pc:picChg>
        <pc:picChg chg="add mod modCrop">
          <ac:chgData name="Judith Fischer" userId="80c9b43b03ef8627" providerId="LiveId" clId="{5A56FC0F-E801-4EBF-93A3-830F8BA446FC}" dt="2021-06-23T07:13:41.762" v="2430" actId="552"/>
          <ac:picMkLst>
            <pc:docMk/>
            <pc:sldMk cId="4158591815" sldId="273"/>
            <ac:picMk id="15" creationId="{F4DAC1A1-3C13-4EF4-9604-0D24EB6729F1}"/>
          </ac:picMkLst>
        </pc:picChg>
        <pc:picChg chg="add del">
          <ac:chgData name="Judith Fischer" userId="80c9b43b03ef8627" providerId="LiveId" clId="{5A56FC0F-E801-4EBF-93A3-830F8BA446FC}" dt="2021-06-23T07:13:57.314" v="2433" actId="478"/>
          <ac:picMkLst>
            <pc:docMk/>
            <pc:sldMk cId="4158591815" sldId="273"/>
            <ac:picMk id="17" creationId="{6DE45E08-8197-479F-B2B6-FE7601FB3348}"/>
          </ac:picMkLst>
        </pc:picChg>
      </pc:sldChg>
      <pc:sldChg chg="addSp delSp modSp add mod">
        <pc:chgData name="Judith Fischer" userId="80c9b43b03ef8627" providerId="LiveId" clId="{5A56FC0F-E801-4EBF-93A3-830F8BA446FC}" dt="2021-06-23T17:33:39.693" v="7102" actId="14100"/>
        <pc:sldMkLst>
          <pc:docMk/>
          <pc:sldMk cId="3822389274" sldId="274"/>
        </pc:sldMkLst>
        <pc:spChg chg="mod">
          <ac:chgData name="Judith Fischer" userId="80c9b43b03ef8627" providerId="LiveId" clId="{5A56FC0F-E801-4EBF-93A3-830F8BA446FC}" dt="2021-06-23T17:33:39.693" v="7102" actId="14100"/>
          <ac:spMkLst>
            <pc:docMk/>
            <pc:sldMk cId="3822389274" sldId="274"/>
            <ac:spMk id="12" creationId="{0258CF5A-BB44-47B4-B50F-0B83E02860D8}"/>
          </ac:spMkLst>
        </pc:spChg>
        <pc:spChg chg="del">
          <ac:chgData name="Judith Fischer" userId="80c9b43b03ef8627" providerId="LiveId" clId="{5A56FC0F-E801-4EBF-93A3-830F8BA446FC}" dt="2021-06-23T07:16:08.867" v="2459" actId="478"/>
          <ac:spMkLst>
            <pc:docMk/>
            <pc:sldMk cId="3822389274" sldId="274"/>
            <ac:spMk id="19" creationId="{BD611847-CD5F-4579-B479-5914155F9963}"/>
          </ac:spMkLst>
        </pc:spChg>
        <pc:spChg chg="del">
          <ac:chgData name="Judith Fischer" userId="80c9b43b03ef8627" providerId="LiveId" clId="{5A56FC0F-E801-4EBF-93A3-830F8BA446FC}" dt="2021-06-23T07:16:11.423" v="2460" actId="478"/>
          <ac:spMkLst>
            <pc:docMk/>
            <pc:sldMk cId="3822389274" sldId="274"/>
            <ac:spMk id="20" creationId="{E5A3FB42-3769-4210-BF17-8724D78088BC}"/>
          </ac:spMkLst>
        </pc:spChg>
        <pc:spChg chg="del">
          <ac:chgData name="Judith Fischer" userId="80c9b43b03ef8627" providerId="LiveId" clId="{5A56FC0F-E801-4EBF-93A3-830F8BA446FC}" dt="2021-06-23T07:16:11.423" v="2460" actId="478"/>
          <ac:spMkLst>
            <pc:docMk/>
            <pc:sldMk cId="3822389274" sldId="274"/>
            <ac:spMk id="21" creationId="{F094114E-8D17-4AF0-94E2-A57B448B4C67}"/>
          </ac:spMkLst>
        </pc:spChg>
        <pc:spChg chg="del">
          <ac:chgData name="Judith Fischer" userId="80c9b43b03ef8627" providerId="LiveId" clId="{5A56FC0F-E801-4EBF-93A3-830F8BA446FC}" dt="2021-06-23T07:16:11.423" v="2460" actId="478"/>
          <ac:spMkLst>
            <pc:docMk/>
            <pc:sldMk cId="3822389274" sldId="274"/>
            <ac:spMk id="22" creationId="{2ABD0C2D-7D25-489F-B51F-FD591DE04615}"/>
          </ac:spMkLst>
        </pc:spChg>
        <pc:spChg chg="del">
          <ac:chgData name="Judith Fischer" userId="80c9b43b03ef8627" providerId="LiveId" clId="{5A56FC0F-E801-4EBF-93A3-830F8BA446FC}" dt="2021-06-23T07:16:11.423" v="2460" actId="478"/>
          <ac:spMkLst>
            <pc:docMk/>
            <pc:sldMk cId="3822389274" sldId="274"/>
            <ac:spMk id="23" creationId="{2BFE2724-E58B-481F-B76A-89B2F405638D}"/>
          </ac:spMkLst>
        </pc:spChg>
        <pc:picChg chg="del">
          <ac:chgData name="Judith Fischer" userId="80c9b43b03ef8627" providerId="LiveId" clId="{5A56FC0F-E801-4EBF-93A3-830F8BA446FC}" dt="2021-06-23T07:21:24.263" v="2764" actId="478"/>
          <ac:picMkLst>
            <pc:docMk/>
            <pc:sldMk cId="3822389274" sldId="274"/>
            <ac:picMk id="3" creationId="{CC90EEDD-8D57-4FDE-8894-6E6F9F0CDEC4}"/>
          </ac:picMkLst>
        </pc:picChg>
        <pc:picChg chg="add del mod modCrop">
          <ac:chgData name="Judith Fischer" userId="80c9b43b03ef8627" providerId="LiveId" clId="{5A56FC0F-E801-4EBF-93A3-830F8BA446FC}" dt="2021-06-23T07:20:52.261" v="2754" actId="478"/>
          <ac:picMkLst>
            <pc:docMk/>
            <pc:sldMk cId="3822389274" sldId="274"/>
            <ac:picMk id="4" creationId="{C6C2872D-DE03-4A5C-B5F0-581C5308B058}"/>
          </ac:picMkLst>
        </pc:picChg>
        <pc:picChg chg="del">
          <ac:chgData name="Judith Fischer" userId="80c9b43b03ef8627" providerId="LiveId" clId="{5A56FC0F-E801-4EBF-93A3-830F8BA446FC}" dt="2021-06-23T07:17:40.841" v="2564" actId="478"/>
          <ac:picMkLst>
            <pc:docMk/>
            <pc:sldMk cId="3822389274" sldId="274"/>
            <ac:picMk id="5" creationId="{3D525DDA-1457-4456-83BF-EC600C9CD788}"/>
          </ac:picMkLst>
        </pc:picChg>
        <pc:picChg chg="add mod modCrop">
          <ac:chgData name="Judith Fischer" userId="80c9b43b03ef8627" providerId="LiveId" clId="{5A56FC0F-E801-4EBF-93A3-830F8BA446FC}" dt="2021-06-23T07:22:21.325" v="2784" actId="1035"/>
          <ac:picMkLst>
            <pc:docMk/>
            <pc:sldMk cId="3822389274" sldId="274"/>
            <ac:picMk id="7" creationId="{B3F20DBB-75B1-4ED2-8845-20727D49E9CB}"/>
          </ac:picMkLst>
        </pc:picChg>
        <pc:picChg chg="add mod modCrop">
          <ac:chgData name="Judith Fischer" userId="80c9b43b03ef8627" providerId="LiveId" clId="{5A56FC0F-E801-4EBF-93A3-830F8BA446FC}" dt="2021-06-23T07:22:15.235" v="2771" actId="1076"/>
          <ac:picMkLst>
            <pc:docMk/>
            <pc:sldMk cId="3822389274" sldId="274"/>
            <ac:picMk id="9" creationId="{E7F1C2FE-9965-4B7D-B0E3-0BC41AD62FC6}"/>
          </ac:picMkLst>
        </pc:picChg>
        <pc:picChg chg="del">
          <ac:chgData name="Judith Fischer" userId="80c9b43b03ef8627" providerId="LiveId" clId="{5A56FC0F-E801-4EBF-93A3-830F8BA446FC}" dt="2021-06-23T07:16:07.200" v="2458" actId="478"/>
          <ac:picMkLst>
            <pc:docMk/>
            <pc:sldMk cId="3822389274" sldId="274"/>
            <ac:picMk id="11" creationId="{828C3864-2F87-4E69-95DA-629ACF0AE52B}"/>
          </ac:picMkLst>
        </pc:picChg>
        <pc:picChg chg="mod">
          <ac:chgData name="Judith Fischer" userId="80c9b43b03ef8627" providerId="LiveId" clId="{5A56FC0F-E801-4EBF-93A3-830F8BA446FC}" dt="2021-06-23T07:22:21.325" v="2784" actId="1035"/>
          <ac:picMkLst>
            <pc:docMk/>
            <pc:sldMk cId="3822389274" sldId="274"/>
            <ac:picMk id="15" creationId="{F4DAC1A1-3C13-4EF4-9604-0D24EB6729F1}"/>
          </ac:picMkLst>
        </pc:picChg>
      </pc:sldChg>
      <pc:sldChg chg="addSp delSp modSp add mod ord">
        <pc:chgData name="Judith Fischer" userId="80c9b43b03ef8627" providerId="LiveId" clId="{5A56FC0F-E801-4EBF-93A3-830F8BA446FC}" dt="2021-06-23T17:33:21.118" v="7097" actId="20577"/>
        <pc:sldMkLst>
          <pc:docMk/>
          <pc:sldMk cId="680619526" sldId="275"/>
        </pc:sldMkLst>
        <pc:spChg chg="mod">
          <ac:chgData name="Judith Fischer" userId="80c9b43b03ef8627" providerId="LiveId" clId="{5A56FC0F-E801-4EBF-93A3-830F8BA446FC}" dt="2021-06-23T07:23:05.601" v="2802" actId="20577"/>
          <ac:spMkLst>
            <pc:docMk/>
            <pc:sldMk cId="680619526" sldId="275"/>
            <ac:spMk id="6" creationId="{3D226F70-6EBC-458B-81F1-4D6BA6978B80}"/>
          </ac:spMkLst>
        </pc:spChg>
        <pc:spChg chg="mod">
          <ac:chgData name="Judith Fischer" userId="80c9b43b03ef8627" providerId="LiveId" clId="{5A56FC0F-E801-4EBF-93A3-830F8BA446FC}" dt="2021-06-23T17:33:21.118" v="7097" actId="20577"/>
          <ac:spMkLst>
            <pc:docMk/>
            <pc:sldMk cId="680619526" sldId="275"/>
            <ac:spMk id="7" creationId="{D4F28839-2D58-4732-A6D6-E5D5000BBAF0}"/>
          </ac:spMkLst>
        </pc:spChg>
        <pc:spChg chg="del mod">
          <ac:chgData name="Judith Fischer" userId="80c9b43b03ef8627" providerId="LiveId" clId="{5A56FC0F-E801-4EBF-93A3-830F8BA446FC}" dt="2021-06-23T07:23:18.338" v="2805" actId="478"/>
          <ac:spMkLst>
            <pc:docMk/>
            <pc:sldMk cId="680619526" sldId="275"/>
            <ac:spMk id="8" creationId="{64B97F8A-2CDF-4E46-A499-284DFB89B55F}"/>
          </ac:spMkLst>
        </pc:spChg>
        <pc:spChg chg="del mod">
          <ac:chgData name="Judith Fischer" userId="80c9b43b03ef8627" providerId="LiveId" clId="{5A56FC0F-E801-4EBF-93A3-830F8BA446FC}" dt="2021-06-23T07:23:18.338" v="2805" actId="478"/>
          <ac:spMkLst>
            <pc:docMk/>
            <pc:sldMk cId="680619526" sldId="275"/>
            <ac:spMk id="9" creationId="{EE294470-E309-4082-991B-173CCF5DEFFF}"/>
          </ac:spMkLst>
        </pc:spChg>
        <pc:spChg chg="del mod">
          <ac:chgData name="Judith Fischer" userId="80c9b43b03ef8627" providerId="LiveId" clId="{5A56FC0F-E801-4EBF-93A3-830F8BA446FC}" dt="2021-06-23T07:23:18.338" v="2805" actId="478"/>
          <ac:spMkLst>
            <pc:docMk/>
            <pc:sldMk cId="680619526" sldId="275"/>
            <ac:spMk id="10" creationId="{5B566A58-5F3C-472F-9204-1B579CCCC334}"/>
          </ac:spMkLst>
        </pc:spChg>
        <pc:spChg chg="del mod">
          <ac:chgData name="Judith Fischer" userId="80c9b43b03ef8627" providerId="LiveId" clId="{5A56FC0F-E801-4EBF-93A3-830F8BA446FC}" dt="2021-06-23T07:23:18.338" v="2805" actId="478"/>
          <ac:spMkLst>
            <pc:docMk/>
            <pc:sldMk cId="680619526" sldId="275"/>
            <ac:spMk id="11" creationId="{2C4CD0BD-B017-4951-B8AD-0D38417C6086}"/>
          </ac:spMkLst>
        </pc:spChg>
        <pc:spChg chg="add mod">
          <ac:chgData name="Judith Fischer" userId="80c9b43b03ef8627" providerId="LiveId" clId="{5A56FC0F-E801-4EBF-93A3-830F8BA446FC}" dt="2021-06-23T17:33:18.140" v="7096" actId="14100"/>
          <ac:spMkLst>
            <pc:docMk/>
            <pc:sldMk cId="680619526" sldId="275"/>
            <ac:spMk id="11" creationId="{3FBE22F8-440A-4346-8334-270255C7EA6F}"/>
          </ac:spMkLst>
        </pc:spChg>
        <pc:spChg chg="add mod">
          <ac:chgData name="Judith Fischer" userId="80c9b43b03ef8627" providerId="LiveId" clId="{5A56FC0F-E801-4EBF-93A3-830F8BA446FC}" dt="2021-06-23T15:11:01.248" v="6757" actId="1035"/>
          <ac:spMkLst>
            <pc:docMk/>
            <pc:sldMk cId="680619526" sldId="275"/>
            <ac:spMk id="13" creationId="{224DC1F4-7516-4BCD-B3BE-C62F802108FC}"/>
          </ac:spMkLst>
        </pc:spChg>
        <pc:spChg chg="add mod">
          <ac:chgData name="Judith Fischer" userId="80c9b43b03ef8627" providerId="LiveId" clId="{5A56FC0F-E801-4EBF-93A3-830F8BA446FC}" dt="2021-06-23T15:11:01.248" v="6757" actId="1035"/>
          <ac:spMkLst>
            <pc:docMk/>
            <pc:sldMk cId="680619526" sldId="275"/>
            <ac:spMk id="14" creationId="{C12D879A-E339-4B32-AE1E-D7E51C4C526F}"/>
          </ac:spMkLst>
        </pc:spChg>
        <pc:picChg chg="add mod modCrop">
          <ac:chgData name="Judith Fischer" userId="80c9b43b03ef8627" providerId="LiveId" clId="{5A56FC0F-E801-4EBF-93A3-830F8BA446FC}" dt="2021-06-23T15:11:01.248" v="6757" actId="1035"/>
          <ac:picMkLst>
            <pc:docMk/>
            <pc:sldMk cId="680619526" sldId="275"/>
            <ac:picMk id="3" creationId="{C80B8E29-811E-425B-AB1E-78C53B06DC23}"/>
          </ac:picMkLst>
        </pc:picChg>
        <pc:picChg chg="add mod">
          <ac:chgData name="Judith Fischer" userId="80c9b43b03ef8627" providerId="LiveId" clId="{5A56FC0F-E801-4EBF-93A3-830F8BA446FC}" dt="2021-06-23T15:11:01.248" v="6757" actId="1035"/>
          <ac:picMkLst>
            <pc:docMk/>
            <pc:sldMk cId="680619526" sldId="275"/>
            <ac:picMk id="4" creationId="{F138867D-4529-4E5E-A01F-105ADADCDAD4}"/>
          </ac:picMkLst>
        </pc:picChg>
        <pc:picChg chg="del">
          <ac:chgData name="Judith Fischer" userId="80c9b43b03ef8627" providerId="LiveId" clId="{5A56FC0F-E801-4EBF-93A3-830F8BA446FC}" dt="2021-06-23T07:23:10.174" v="2803" actId="478"/>
          <ac:picMkLst>
            <pc:docMk/>
            <pc:sldMk cId="680619526" sldId="275"/>
            <ac:picMk id="5" creationId="{D228F732-FF59-4873-8B37-5AE3CE14F075}"/>
          </ac:picMkLst>
        </pc:picChg>
        <pc:picChg chg="add mod">
          <ac:chgData name="Judith Fischer" userId="80c9b43b03ef8627" providerId="LiveId" clId="{5A56FC0F-E801-4EBF-93A3-830F8BA446FC}" dt="2021-06-23T15:11:01.248" v="6757" actId="1035"/>
          <ac:picMkLst>
            <pc:docMk/>
            <pc:sldMk cId="680619526" sldId="275"/>
            <ac:picMk id="8" creationId="{4E39DA2A-A9FC-4796-93E0-AB0489E9E5D5}"/>
          </ac:picMkLst>
        </pc:picChg>
        <pc:picChg chg="add mod">
          <ac:chgData name="Judith Fischer" userId="80c9b43b03ef8627" providerId="LiveId" clId="{5A56FC0F-E801-4EBF-93A3-830F8BA446FC}" dt="2021-06-23T15:11:01.248" v="6757" actId="1035"/>
          <ac:picMkLst>
            <pc:docMk/>
            <pc:sldMk cId="680619526" sldId="275"/>
            <ac:picMk id="12" creationId="{81B8B891-2D11-43B9-B872-6F3152E6DE96}"/>
          </ac:picMkLst>
        </pc:picChg>
        <pc:picChg chg="del">
          <ac:chgData name="Judith Fischer" userId="80c9b43b03ef8627" providerId="LiveId" clId="{5A56FC0F-E801-4EBF-93A3-830F8BA446FC}" dt="2021-06-23T07:23:10.174" v="2803" actId="478"/>
          <ac:picMkLst>
            <pc:docMk/>
            <pc:sldMk cId="680619526" sldId="275"/>
            <ac:picMk id="13" creationId="{E87EA2B5-4262-4C00-9F0F-C42000B9E82A}"/>
          </ac:picMkLst>
        </pc:picChg>
        <pc:picChg chg="del">
          <ac:chgData name="Judith Fischer" userId="80c9b43b03ef8627" providerId="LiveId" clId="{5A56FC0F-E801-4EBF-93A3-830F8BA446FC}" dt="2021-06-23T07:23:10.174" v="2803" actId="478"/>
          <ac:picMkLst>
            <pc:docMk/>
            <pc:sldMk cId="680619526" sldId="275"/>
            <ac:picMk id="14" creationId="{A1D0B4D6-EFC4-48C2-94A4-6A37829F9F48}"/>
          </ac:picMkLst>
        </pc:picChg>
        <pc:picChg chg="add mod modCrop">
          <ac:chgData name="Judith Fischer" userId="80c9b43b03ef8627" providerId="LiveId" clId="{5A56FC0F-E801-4EBF-93A3-830F8BA446FC}" dt="2021-06-23T15:11:01.248" v="6757" actId="1035"/>
          <ac:picMkLst>
            <pc:docMk/>
            <pc:sldMk cId="680619526" sldId="275"/>
            <ac:picMk id="16" creationId="{BC72870B-845D-469E-A125-361A751CD543}"/>
          </ac:picMkLst>
        </pc:picChg>
      </pc:sldChg>
      <pc:sldChg chg="addSp delSp modSp add mod ord">
        <pc:chgData name="Judith Fischer" userId="80c9b43b03ef8627" providerId="LiveId" clId="{5A56FC0F-E801-4EBF-93A3-830F8BA446FC}" dt="2021-06-23T17:33:08.323" v="7094" actId="20577"/>
        <pc:sldMkLst>
          <pc:docMk/>
          <pc:sldMk cId="1168689638" sldId="276"/>
        </pc:sldMkLst>
        <pc:spChg chg="mod">
          <ac:chgData name="Judith Fischer" userId="80c9b43b03ef8627" providerId="LiveId" clId="{5A56FC0F-E801-4EBF-93A3-830F8BA446FC}" dt="2021-06-23T11:42:35.920" v="3267" actId="207"/>
          <ac:spMkLst>
            <pc:docMk/>
            <pc:sldMk cId="1168689638" sldId="276"/>
            <ac:spMk id="2" creationId="{C9A08093-44BE-48B1-9CA3-1C1D271965D7}"/>
          </ac:spMkLst>
        </pc:spChg>
        <pc:spChg chg="mod">
          <ac:chgData name="Judith Fischer" userId="80c9b43b03ef8627" providerId="LiveId" clId="{5A56FC0F-E801-4EBF-93A3-830F8BA446FC}" dt="2021-06-23T17:33:08.323" v="7094" actId="20577"/>
          <ac:spMkLst>
            <pc:docMk/>
            <pc:sldMk cId="1168689638" sldId="276"/>
            <ac:spMk id="7" creationId="{36712433-49DC-4C18-973A-3392A678D6EE}"/>
          </ac:spMkLst>
        </pc:spChg>
        <pc:spChg chg="mod">
          <ac:chgData name="Judith Fischer" userId="80c9b43b03ef8627" providerId="LiveId" clId="{5A56FC0F-E801-4EBF-93A3-830F8BA446FC}" dt="2021-06-23T11:42:35.920" v="3267" actId="207"/>
          <ac:spMkLst>
            <pc:docMk/>
            <pc:sldMk cId="1168689638" sldId="276"/>
            <ac:spMk id="11" creationId="{7444E109-35B6-41B9-875D-F5662DE16729}"/>
          </ac:spMkLst>
        </pc:spChg>
        <pc:spChg chg="mod">
          <ac:chgData name="Judith Fischer" userId="80c9b43b03ef8627" providerId="LiveId" clId="{5A56FC0F-E801-4EBF-93A3-830F8BA446FC}" dt="2021-06-23T11:42:35.920" v="3267" actId="207"/>
          <ac:spMkLst>
            <pc:docMk/>
            <pc:sldMk cId="1168689638" sldId="276"/>
            <ac:spMk id="19" creationId="{15571995-999A-40E2-8F0E-EFF96DD57A16}"/>
          </ac:spMkLst>
        </pc:spChg>
        <pc:spChg chg="mod">
          <ac:chgData name="Judith Fischer" userId="80c9b43b03ef8627" providerId="LiveId" clId="{5A56FC0F-E801-4EBF-93A3-830F8BA446FC}" dt="2021-06-23T11:42:35.920" v="3267" actId="207"/>
          <ac:spMkLst>
            <pc:docMk/>
            <pc:sldMk cId="1168689638" sldId="276"/>
            <ac:spMk id="20" creationId="{F1B77DE1-023F-42F0-9C3F-BE94BACE91B4}"/>
          </ac:spMkLst>
        </pc:spChg>
        <pc:spChg chg="mod">
          <ac:chgData name="Judith Fischer" userId="80c9b43b03ef8627" providerId="LiveId" clId="{5A56FC0F-E801-4EBF-93A3-830F8BA446FC}" dt="2021-06-23T11:42:35.920" v="3267" actId="207"/>
          <ac:spMkLst>
            <pc:docMk/>
            <pc:sldMk cId="1168689638" sldId="276"/>
            <ac:spMk id="21" creationId="{2C85F3C6-9AB1-400D-8F0E-96EB6B022C64}"/>
          </ac:spMkLst>
        </pc:spChg>
        <pc:spChg chg="mod">
          <ac:chgData name="Judith Fischer" userId="80c9b43b03ef8627" providerId="LiveId" clId="{5A56FC0F-E801-4EBF-93A3-830F8BA446FC}" dt="2021-06-23T11:42:35.920" v="3267" actId="207"/>
          <ac:spMkLst>
            <pc:docMk/>
            <pc:sldMk cId="1168689638" sldId="276"/>
            <ac:spMk id="22" creationId="{FD2B930B-1552-469F-9F70-DB3F7B22C1E6}"/>
          </ac:spMkLst>
        </pc:spChg>
        <pc:spChg chg="mod">
          <ac:chgData name="Judith Fischer" userId="80c9b43b03ef8627" providerId="LiveId" clId="{5A56FC0F-E801-4EBF-93A3-830F8BA446FC}" dt="2021-06-23T11:42:35.920" v="3267" actId="207"/>
          <ac:spMkLst>
            <pc:docMk/>
            <pc:sldMk cId="1168689638" sldId="276"/>
            <ac:spMk id="23" creationId="{D15BB447-5FDE-47AC-8124-5286FF412ED9}"/>
          </ac:spMkLst>
        </pc:spChg>
        <pc:spChg chg="mod">
          <ac:chgData name="Judith Fischer" userId="80c9b43b03ef8627" providerId="LiveId" clId="{5A56FC0F-E801-4EBF-93A3-830F8BA446FC}" dt="2021-06-23T11:42:35.920" v="3267" actId="207"/>
          <ac:spMkLst>
            <pc:docMk/>
            <pc:sldMk cId="1168689638" sldId="276"/>
            <ac:spMk id="24" creationId="{31B43602-74E9-4810-B382-71AE481BD4F2}"/>
          </ac:spMkLst>
        </pc:spChg>
        <pc:spChg chg="mod">
          <ac:chgData name="Judith Fischer" userId="80c9b43b03ef8627" providerId="LiveId" clId="{5A56FC0F-E801-4EBF-93A3-830F8BA446FC}" dt="2021-06-23T11:42:35.920" v="3267" actId="207"/>
          <ac:spMkLst>
            <pc:docMk/>
            <pc:sldMk cId="1168689638" sldId="276"/>
            <ac:spMk id="25" creationId="{E1B760F4-5D4E-403F-87DE-93B30B376104}"/>
          </ac:spMkLst>
        </pc:spChg>
        <pc:spChg chg="mod">
          <ac:chgData name="Judith Fischer" userId="80c9b43b03ef8627" providerId="LiveId" clId="{5A56FC0F-E801-4EBF-93A3-830F8BA446FC}" dt="2021-06-23T11:42:35.920" v="3267" actId="207"/>
          <ac:spMkLst>
            <pc:docMk/>
            <pc:sldMk cId="1168689638" sldId="276"/>
            <ac:spMk id="26" creationId="{BDC7628D-1EB4-4511-A0A2-F3ECBFABF51A}"/>
          </ac:spMkLst>
        </pc:spChg>
        <pc:spChg chg="mod">
          <ac:chgData name="Judith Fischer" userId="80c9b43b03ef8627" providerId="LiveId" clId="{5A56FC0F-E801-4EBF-93A3-830F8BA446FC}" dt="2021-06-23T11:42:35.920" v="3267" actId="207"/>
          <ac:spMkLst>
            <pc:docMk/>
            <pc:sldMk cId="1168689638" sldId="276"/>
            <ac:spMk id="27" creationId="{728DAE80-E14A-4039-B270-A33E84E9C49C}"/>
          </ac:spMkLst>
        </pc:spChg>
        <pc:spChg chg="mod">
          <ac:chgData name="Judith Fischer" userId="80c9b43b03ef8627" providerId="LiveId" clId="{5A56FC0F-E801-4EBF-93A3-830F8BA446FC}" dt="2021-06-23T11:42:35.920" v="3267" actId="207"/>
          <ac:spMkLst>
            <pc:docMk/>
            <pc:sldMk cId="1168689638" sldId="276"/>
            <ac:spMk id="28" creationId="{FD47BA68-6CD2-4EC4-9440-73E5504249FE}"/>
          </ac:spMkLst>
        </pc:spChg>
        <pc:spChg chg="mod">
          <ac:chgData name="Judith Fischer" userId="80c9b43b03ef8627" providerId="LiveId" clId="{5A56FC0F-E801-4EBF-93A3-830F8BA446FC}" dt="2021-06-23T11:42:35.920" v="3267" actId="207"/>
          <ac:spMkLst>
            <pc:docMk/>
            <pc:sldMk cId="1168689638" sldId="276"/>
            <ac:spMk id="29" creationId="{AC04411A-DC2D-4FE2-A604-A7C64F277D1C}"/>
          </ac:spMkLst>
        </pc:spChg>
        <pc:spChg chg="mod">
          <ac:chgData name="Judith Fischer" userId="80c9b43b03ef8627" providerId="LiveId" clId="{5A56FC0F-E801-4EBF-93A3-830F8BA446FC}" dt="2021-06-23T11:42:35.920" v="3267" actId="207"/>
          <ac:spMkLst>
            <pc:docMk/>
            <pc:sldMk cId="1168689638" sldId="276"/>
            <ac:spMk id="30" creationId="{6E1C23B5-7975-465B-A827-1BB32E9A575B}"/>
          </ac:spMkLst>
        </pc:spChg>
        <pc:spChg chg="mod">
          <ac:chgData name="Judith Fischer" userId="80c9b43b03ef8627" providerId="LiveId" clId="{5A56FC0F-E801-4EBF-93A3-830F8BA446FC}" dt="2021-06-23T11:42:35.920" v="3267" actId="207"/>
          <ac:spMkLst>
            <pc:docMk/>
            <pc:sldMk cId="1168689638" sldId="276"/>
            <ac:spMk id="31" creationId="{27A1A908-F5F2-4731-97BF-90EDD4225FF7}"/>
          </ac:spMkLst>
        </pc:spChg>
        <pc:spChg chg="mod">
          <ac:chgData name="Judith Fischer" userId="80c9b43b03ef8627" providerId="LiveId" clId="{5A56FC0F-E801-4EBF-93A3-830F8BA446FC}" dt="2021-06-23T11:42:35.920" v="3267" actId="207"/>
          <ac:spMkLst>
            <pc:docMk/>
            <pc:sldMk cId="1168689638" sldId="276"/>
            <ac:spMk id="32" creationId="{891861D5-EB62-43CC-8339-141D703BF9B1}"/>
          </ac:spMkLst>
        </pc:spChg>
        <pc:spChg chg="mod">
          <ac:chgData name="Judith Fischer" userId="80c9b43b03ef8627" providerId="LiveId" clId="{5A56FC0F-E801-4EBF-93A3-830F8BA446FC}" dt="2021-06-23T11:42:35.920" v="3267" actId="207"/>
          <ac:spMkLst>
            <pc:docMk/>
            <pc:sldMk cId="1168689638" sldId="276"/>
            <ac:spMk id="33" creationId="{2DC7EB37-5282-4463-A37C-70A534F5B583}"/>
          </ac:spMkLst>
        </pc:spChg>
        <pc:spChg chg="mod">
          <ac:chgData name="Judith Fischer" userId="80c9b43b03ef8627" providerId="LiveId" clId="{5A56FC0F-E801-4EBF-93A3-830F8BA446FC}" dt="2021-06-23T11:42:35.920" v="3267" actId="207"/>
          <ac:spMkLst>
            <pc:docMk/>
            <pc:sldMk cId="1168689638" sldId="276"/>
            <ac:spMk id="34" creationId="{802274F2-9DB2-4587-A033-46A038182D27}"/>
          </ac:spMkLst>
        </pc:spChg>
        <pc:spChg chg="mod">
          <ac:chgData name="Judith Fischer" userId="80c9b43b03ef8627" providerId="LiveId" clId="{5A56FC0F-E801-4EBF-93A3-830F8BA446FC}" dt="2021-06-23T11:42:35.920" v="3267" actId="207"/>
          <ac:spMkLst>
            <pc:docMk/>
            <pc:sldMk cId="1168689638" sldId="276"/>
            <ac:spMk id="35" creationId="{3E826A5B-F6DC-4B74-8D5B-91F1191EEE0C}"/>
          </ac:spMkLst>
        </pc:spChg>
        <pc:spChg chg="del">
          <ac:chgData name="Judith Fischer" userId="80c9b43b03ef8627" providerId="LiveId" clId="{5A56FC0F-E801-4EBF-93A3-830F8BA446FC}" dt="2021-06-23T11:41:10.948" v="3260" actId="478"/>
          <ac:spMkLst>
            <pc:docMk/>
            <pc:sldMk cId="1168689638" sldId="276"/>
            <ac:spMk id="36" creationId="{9BE0394B-183C-4D0E-98D9-B6D374007E42}"/>
          </ac:spMkLst>
        </pc:spChg>
        <pc:spChg chg="del mod">
          <ac:chgData name="Judith Fischer" userId="80c9b43b03ef8627" providerId="LiveId" clId="{5A56FC0F-E801-4EBF-93A3-830F8BA446FC}" dt="2021-06-23T11:41:13.353" v="3262" actId="478"/>
          <ac:spMkLst>
            <pc:docMk/>
            <pc:sldMk cId="1168689638" sldId="276"/>
            <ac:spMk id="37" creationId="{FB7A25C8-C4F3-44C9-B5E8-6EED98C6B014}"/>
          </ac:spMkLst>
        </pc:spChg>
        <pc:spChg chg="add mod">
          <ac:chgData name="Judith Fischer" userId="80c9b43b03ef8627" providerId="LiveId" clId="{5A56FC0F-E801-4EBF-93A3-830F8BA446FC}" dt="2021-06-23T11:46:20.897" v="3318" actId="108"/>
          <ac:spMkLst>
            <pc:docMk/>
            <pc:sldMk cId="1168689638" sldId="276"/>
            <ac:spMk id="38" creationId="{5EBEC448-85D4-4A10-A931-9282C0DE13F6}"/>
          </ac:spMkLst>
        </pc:spChg>
        <pc:spChg chg="add mod">
          <ac:chgData name="Judith Fischer" userId="80c9b43b03ef8627" providerId="LiveId" clId="{5A56FC0F-E801-4EBF-93A3-830F8BA446FC}" dt="2021-06-23T11:46:15.553" v="3317" actId="255"/>
          <ac:spMkLst>
            <pc:docMk/>
            <pc:sldMk cId="1168689638" sldId="276"/>
            <ac:spMk id="39" creationId="{CBB8CCC6-02F9-493E-AAC9-18796C153A62}"/>
          </ac:spMkLst>
        </pc:spChg>
        <pc:spChg chg="add mod">
          <ac:chgData name="Judith Fischer" userId="80c9b43b03ef8627" providerId="LiveId" clId="{5A56FC0F-E801-4EBF-93A3-830F8BA446FC}" dt="2021-06-23T11:46:50.621" v="3335" actId="20577"/>
          <ac:spMkLst>
            <pc:docMk/>
            <pc:sldMk cId="1168689638" sldId="276"/>
            <ac:spMk id="40" creationId="{F0EC8F8E-AE97-4311-918C-D1EDF4ED4301}"/>
          </ac:spMkLst>
        </pc:spChg>
        <pc:spChg chg="add mod">
          <ac:chgData name="Judith Fischer" userId="80c9b43b03ef8627" providerId="LiveId" clId="{5A56FC0F-E801-4EBF-93A3-830F8BA446FC}" dt="2021-06-23T11:56:53.721" v="3482" actId="1038"/>
          <ac:spMkLst>
            <pc:docMk/>
            <pc:sldMk cId="1168689638" sldId="276"/>
            <ac:spMk id="41" creationId="{9EA34061-0BF5-465A-AFD1-1F52011BC44C}"/>
          </ac:spMkLst>
        </pc:spChg>
        <pc:spChg chg="add mod">
          <ac:chgData name="Judith Fischer" userId="80c9b43b03ef8627" providerId="LiveId" clId="{5A56FC0F-E801-4EBF-93A3-830F8BA446FC}" dt="2021-06-23T11:59:28.220" v="3569" actId="20577"/>
          <ac:spMkLst>
            <pc:docMk/>
            <pc:sldMk cId="1168689638" sldId="276"/>
            <ac:spMk id="42" creationId="{3523E61E-6083-4A05-9205-DEE867BEE166}"/>
          </ac:spMkLst>
        </pc:spChg>
        <pc:grpChg chg="mod">
          <ac:chgData name="Judith Fischer" userId="80c9b43b03ef8627" providerId="LiveId" clId="{5A56FC0F-E801-4EBF-93A3-830F8BA446FC}" dt="2021-06-23T11:42:04.989" v="3263" actId="164"/>
          <ac:grpSpMkLst>
            <pc:docMk/>
            <pc:sldMk cId="1168689638" sldId="276"/>
            <ac:grpSpMk id="3" creationId="{23AB1664-5BF6-4343-8177-3FC8C0DD4F2E}"/>
          </ac:grpSpMkLst>
        </pc:grpChg>
        <pc:grpChg chg="add mod">
          <ac:chgData name="Judith Fischer" userId="80c9b43b03ef8627" providerId="LiveId" clId="{5A56FC0F-E801-4EBF-93A3-830F8BA446FC}" dt="2021-06-23T11:42:09.670" v="3264"/>
          <ac:grpSpMkLst>
            <pc:docMk/>
            <pc:sldMk cId="1168689638" sldId="276"/>
            <ac:grpSpMk id="8" creationId="{842A47A2-7960-425D-AEDA-382DEB133CC3}"/>
          </ac:grpSpMkLst>
        </pc:grpChg>
        <pc:picChg chg="add mod">
          <ac:chgData name="Judith Fischer" userId="80c9b43b03ef8627" providerId="LiveId" clId="{5A56FC0F-E801-4EBF-93A3-830F8BA446FC}" dt="2021-06-23T11:58:50.773" v="3563" actId="12789"/>
          <ac:picMkLst>
            <pc:docMk/>
            <pc:sldMk cId="1168689638" sldId="276"/>
            <ac:picMk id="6" creationId="{AB5D18A3-2C93-4984-A08A-9FBA8196D0BA}"/>
          </ac:picMkLst>
        </pc:picChg>
        <pc:picChg chg="add mod modCrop">
          <ac:chgData name="Judith Fischer" userId="80c9b43b03ef8627" providerId="LiveId" clId="{5A56FC0F-E801-4EBF-93A3-830F8BA446FC}" dt="2021-06-23T11:43:52.424" v="3273" actId="732"/>
          <ac:picMkLst>
            <pc:docMk/>
            <pc:sldMk cId="1168689638" sldId="276"/>
            <ac:picMk id="10" creationId="{29DF7762-21E4-41EF-9DAF-ED94A766D20A}"/>
          </ac:picMkLst>
        </pc:picChg>
        <pc:picChg chg="add mod">
          <ac:chgData name="Judith Fischer" userId="80c9b43b03ef8627" providerId="LiveId" clId="{5A56FC0F-E801-4EBF-93A3-830F8BA446FC}" dt="2021-06-23T11:58:50.773" v="3563" actId="12789"/>
          <ac:picMkLst>
            <pc:docMk/>
            <pc:sldMk cId="1168689638" sldId="276"/>
            <ac:picMk id="13" creationId="{BAA0D9A6-E929-4B53-827D-DDAC193984BB}"/>
          </ac:picMkLst>
        </pc:picChg>
        <pc:picChg chg="add mod">
          <ac:chgData name="Judith Fischer" userId="80c9b43b03ef8627" providerId="LiveId" clId="{5A56FC0F-E801-4EBF-93A3-830F8BA446FC}" dt="2021-06-23T11:58:50.773" v="3563" actId="12789"/>
          <ac:picMkLst>
            <pc:docMk/>
            <pc:sldMk cId="1168689638" sldId="276"/>
            <ac:picMk id="15" creationId="{ECF9124E-0B37-412A-AABE-557CDE85245C}"/>
          </ac:picMkLst>
        </pc:picChg>
      </pc:sldChg>
      <pc:sldChg chg="addSp delSp modSp add mod ord">
        <pc:chgData name="Judith Fischer" userId="80c9b43b03ef8627" providerId="LiveId" clId="{5A56FC0F-E801-4EBF-93A3-830F8BA446FC}" dt="2021-06-23T15:12:26.078" v="6778" actId="14100"/>
        <pc:sldMkLst>
          <pc:docMk/>
          <pc:sldMk cId="1489525367" sldId="277"/>
        </pc:sldMkLst>
        <pc:spChg chg="mod">
          <ac:chgData name="Judith Fischer" userId="80c9b43b03ef8627" providerId="LiveId" clId="{5A56FC0F-E801-4EBF-93A3-830F8BA446FC}" dt="2021-06-23T12:09:18.275" v="4089" actId="21"/>
          <ac:spMkLst>
            <pc:docMk/>
            <pc:sldMk cId="1489525367" sldId="277"/>
            <ac:spMk id="12" creationId="{0258CF5A-BB44-47B4-B50F-0B83E02860D8}"/>
          </ac:spMkLst>
        </pc:spChg>
        <pc:spChg chg="add mod">
          <ac:chgData name="Judith Fischer" userId="80c9b43b03ef8627" providerId="LiveId" clId="{5A56FC0F-E801-4EBF-93A3-830F8BA446FC}" dt="2021-06-23T12:10:39.522" v="4157" actId="12789"/>
          <ac:spMkLst>
            <pc:docMk/>
            <pc:sldMk cId="1489525367" sldId="277"/>
            <ac:spMk id="13" creationId="{1FCCA725-C324-41C5-8F1E-3B7E526FFF0B}"/>
          </ac:spMkLst>
        </pc:spChg>
        <pc:spChg chg="add mod">
          <ac:chgData name="Judith Fischer" userId="80c9b43b03ef8627" providerId="LiveId" clId="{5A56FC0F-E801-4EBF-93A3-830F8BA446FC}" dt="2021-06-23T15:12:26.078" v="6778" actId="14100"/>
          <ac:spMkLst>
            <pc:docMk/>
            <pc:sldMk cId="1489525367" sldId="277"/>
            <ac:spMk id="14" creationId="{2B3C7DBA-9CB2-4212-94D9-FA20CFC6D519}"/>
          </ac:spMkLst>
        </pc:spChg>
        <pc:spChg chg="add mod">
          <ac:chgData name="Judith Fischer" userId="80c9b43b03ef8627" providerId="LiveId" clId="{5A56FC0F-E801-4EBF-93A3-830F8BA446FC}" dt="2021-06-23T12:09:58.994" v="4125" actId="1035"/>
          <ac:spMkLst>
            <pc:docMk/>
            <pc:sldMk cId="1489525367" sldId="277"/>
            <ac:spMk id="16" creationId="{257CBB22-1DF0-4394-BB86-ACA03A8E9479}"/>
          </ac:spMkLst>
        </pc:spChg>
        <pc:picChg chg="add mod">
          <ac:chgData name="Judith Fischer" userId="80c9b43b03ef8627" providerId="LiveId" clId="{5A56FC0F-E801-4EBF-93A3-830F8BA446FC}" dt="2021-06-23T12:10:39.522" v="4157" actId="12789"/>
          <ac:picMkLst>
            <pc:docMk/>
            <pc:sldMk cId="1489525367" sldId="277"/>
            <ac:picMk id="3" creationId="{A739817B-D5F3-4098-A659-3E2E1D1A77D8}"/>
          </ac:picMkLst>
        </pc:picChg>
        <pc:picChg chg="add del mod modCrop">
          <ac:chgData name="Judith Fischer" userId="80c9b43b03ef8627" providerId="LiveId" clId="{5A56FC0F-E801-4EBF-93A3-830F8BA446FC}" dt="2021-06-23T12:04:48.118" v="3817" actId="478"/>
          <ac:picMkLst>
            <pc:docMk/>
            <pc:sldMk cId="1489525367" sldId="277"/>
            <ac:picMk id="5" creationId="{101D0A6A-5E5A-45C8-85FE-34B99B3C068F}"/>
          </ac:picMkLst>
        </pc:picChg>
        <pc:picChg chg="del">
          <ac:chgData name="Judith Fischer" userId="80c9b43b03ef8627" providerId="LiveId" clId="{5A56FC0F-E801-4EBF-93A3-830F8BA446FC}" dt="2021-06-23T11:50:06.078" v="3397" actId="478"/>
          <ac:picMkLst>
            <pc:docMk/>
            <pc:sldMk cId="1489525367" sldId="277"/>
            <ac:picMk id="7" creationId="{B3F20DBB-75B1-4ED2-8845-20727D49E9CB}"/>
          </ac:picMkLst>
        </pc:picChg>
        <pc:picChg chg="add mod modCrop">
          <ac:chgData name="Judith Fischer" userId="80c9b43b03ef8627" providerId="LiveId" clId="{5A56FC0F-E801-4EBF-93A3-830F8BA446FC}" dt="2021-06-23T12:10:39.522" v="4157" actId="12789"/>
          <ac:picMkLst>
            <pc:docMk/>
            <pc:sldMk cId="1489525367" sldId="277"/>
            <ac:picMk id="8" creationId="{31E38A97-993E-407A-B929-23ABCEBA91A2}"/>
          </ac:picMkLst>
        </pc:picChg>
        <pc:picChg chg="del">
          <ac:chgData name="Judith Fischer" userId="80c9b43b03ef8627" providerId="LiveId" clId="{5A56FC0F-E801-4EBF-93A3-830F8BA446FC}" dt="2021-06-23T11:50:03.989" v="3396" actId="478"/>
          <ac:picMkLst>
            <pc:docMk/>
            <pc:sldMk cId="1489525367" sldId="277"/>
            <ac:picMk id="9" creationId="{E7F1C2FE-9965-4B7D-B0E3-0BC41AD62FC6}"/>
          </ac:picMkLst>
        </pc:picChg>
        <pc:picChg chg="add mod">
          <ac:chgData name="Judith Fischer" userId="80c9b43b03ef8627" providerId="LiveId" clId="{5A56FC0F-E801-4EBF-93A3-830F8BA446FC}" dt="2021-06-23T12:09:58.994" v="4125" actId="1035"/>
          <ac:picMkLst>
            <pc:docMk/>
            <pc:sldMk cId="1489525367" sldId="277"/>
            <ac:picMk id="11" creationId="{5E886B48-5EE8-429A-B178-7874BEDF3D73}"/>
          </ac:picMkLst>
        </pc:picChg>
        <pc:picChg chg="del">
          <ac:chgData name="Judith Fischer" userId="80c9b43b03ef8627" providerId="LiveId" clId="{5A56FC0F-E801-4EBF-93A3-830F8BA446FC}" dt="2021-06-23T11:50:07.200" v="3398" actId="478"/>
          <ac:picMkLst>
            <pc:docMk/>
            <pc:sldMk cId="1489525367" sldId="277"/>
            <ac:picMk id="15" creationId="{F4DAC1A1-3C13-4EF4-9604-0D24EB6729F1}"/>
          </ac:picMkLst>
        </pc:picChg>
      </pc:sldChg>
      <pc:sldChg chg="addSp delSp modSp add mod ord">
        <pc:chgData name="Judith Fischer" userId="80c9b43b03ef8627" providerId="LiveId" clId="{5A56FC0F-E801-4EBF-93A3-830F8BA446FC}" dt="2021-06-23T17:32:50.445" v="7093" actId="20577"/>
        <pc:sldMkLst>
          <pc:docMk/>
          <pc:sldMk cId="2185474104" sldId="278"/>
        </pc:sldMkLst>
        <pc:spChg chg="mod">
          <ac:chgData name="Judith Fischer" userId="80c9b43b03ef8627" providerId="LiveId" clId="{5A56FC0F-E801-4EBF-93A3-830F8BA446FC}" dt="2021-06-23T12:14:25.204" v="4221" actId="207"/>
          <ac:spMkLst>
            <pc:docMk/>
            <pc:sldMk cId="2185474104" sldId="278"/>
            <ac:spMk id="6" creationId="{3D226F70-6EBC-458B-81F1-4D6BA6978B80}"/>
          </ac:spMkLst>
        </pc:spChg>
        <pc:spChg chg="mod">
          <ac:chgData name="Judith Fischer" userId="80c9b43b03ef8627" providerId="LiveId" clId="{5A56FC0F-E801-4EBF-93A3-830F8BA446FC}" dt="2021-06-23T17:32:50.445" v="7093" actId="20577"/>
          <ac:spMkLst>
            <pc:docMk/>
            <pc:sldMk cId="2185474104" sldId="278"/>
            <ac:spMk id="7" creationId="{D4F28839-2D58-4732-A6D6-E5D5000BBAF0}"/>
          </ac:spMkLst>
        </pc:spChg>
        <pc:spChg chg="mod">
          <ac:chgData name="Judith Fischer" userId="80c9b43b03ef8627" providerId="LiveId" clId="{5A56FC0F-E801-4EBF-93A3-830F8BA446FC}" dt="2021-06-23T14:45:38.945" v="6390" actId="20577"/>
          <ac:spMkLst>
            <pc:docMk/>
            <pc:sldMk cId="2185474104" sldId="278"/>
            <ac:spMk id="8" creationId="{64B97F8A-2CDF-4E46-A499-284DFB89B55F}"/>
          </ac:spMkLst>
        </pc:spChg>
        <pc:spChg chg="del mod">
          <ac:chgData name="Judith Fischer" userId="80c9b43b03ef8627" providerId="LiveId" clId="{5A56FC0F-E801-4EBF-93A3-830F8BA446FC}" dt="2021-06-23T13:48:03.211" v="5140" actId="478"/>
          <ac:spMkLst>
            <pc:docMk/>
            <pc:sldMk cId="2185474104" sldId="278"/>
            <ac:spMk id="9" creationId="{EE294470-E309-4082-991B-173CCF5DEFFF}"/>
          </ac:spMkLst>
        </pc:spChg>
        <pc:spChg chg="del mod">
          <ac:chgData name="Judith Fischer" userId="80c9b43b03ef8627" providerId="LiveId" clId="{5A56FC0F-E801-4EBF-93A3-830F8BA446FC}" dt="2021-06-23T13:48:04.579" v="5141" actId="478"/>
          <ac:spMkLst>
            <pc:docMk/>
            <pc:sldMk cId="2185474104" sldId="278"/>
            <ac:spMk id="10" creationId="{5B566A58-5F3C-472F-9204-1B579CCCC334}"/>
          </ac:spMkLst>
        </pc:spChg>
        <pc:spChg chg="del mod">
          <ac:chgData name="Judith Fischer" userId="80c9b43b03ef8627" providerId="LiveId" clId="{5A56FC0F-E801-4EBF-93A3-830F8BA446FC}" dt="2021-06-23T13:48:06.113" v="5142" actId="478"/>
          <ac:spMkLst>
            <pc:docMk/>
            <pc:sldMk cId="2185474104" sldId="278"/>
            <ac:spMk id="11" creationId="{2C4CD0BD-B017-4951-B8AD-0D38417C6086}"/>
          </ac:spMkLst>
        </pc:spChg>
        <pc:spChg chg="add mod">
          <ac:chgData name="Judith Fischer" userId="80c9b43b03ef8627" providerId="LiveId" clId="{5A56FC0F-E801-4EBF-93A3-830F8BA446FC}" dt="2021-06-23T15:13:16.147" v="6807" actId="14100"/>
          <ac:spMkLst>
            <pc:docMk/>
            <pc:sldMk cId="2185474104" sldId="278"/>
            <ac:spMk id="19" creationId="{3862A30D-85BE-41C8-B8C7-81B8B2110B2A}"/>
          </ac:spMkLst>
        </pc:spChg>
        <pc:spChg chg="add mod">
          <ac:chgData name="Judith Fischer" userId="80c9b43b03ef8627" providerId="LiveId" clId="{5A56FC0F-E801-4EBF-93A3-830F8BA446FC}" dt="2021-06-23T15:13:11.175" v="6806" actId="1035"/>
          <ac:spMkLst>
            <pc:docMk/>
            <pc:sldMk cId="2185474104" sldId="278"/>
            <ac:spMk id="20" creationId="{BB89C1F9-3118-461E-8B3B-83948A19571B}"/>
          </ac:spMkLst>
        </pc:spChg>
        <pc:picChg chg="mod">
          <ac:chgData name="Judith Fischer" userId="80c9b43b03ef8627" providerId="LiveId" clId="{5A56FC0F-E801-4EBF-93A3-830F8BA446FC}" dt="2021-06-23T12:14:14.737" v="4220" actId="14826"/>
          <ac:picMkLst>
            <pc:docMk/>
            <pc:sldMk cId="2185474104" sldId="278"/>
            <ac:picMk id="3" creationId="{A3C6B7D0-65E5-4433-9F7C-F4819D9E5776}"/>
          </ac:picMkLst>
        </pc:picChg>
        <pc:picChg chg="add mod">
          <ac:chgData name="Judith Fischer" userId="80c9b43b03ef8627" providerId="LiveId" clId="{5A56FC0F-E801-4EBF-93A3-830F8BA446FC}" dt="2021-06-23T14:06:51.529" v="5721" actId="1035"/>
          <ac:picMkLst>
            <pc:docMk/>
            <pc:sldMk cId="2185474104" sldId="278"/>
            <ac:picMk id="4" creationId="{8B0F1A24-073F-4265-B469-0416925552EC}"/>
          </ac:picMkLst>
        </pc:picChg>
        <pc:picChg chg="del">
          <ac:chgData name="Judith Fischer" userId="80c9b43b03ef8627" providerId="LiveId" clId="{5A56FC0F-E801-4EBF-93A3-830F8BA446FC}" dt="2021-06-23T12:19:15.012" v="4395" actId="478"/>
          <ac:picMkLst>
            <pc:docMk/>
            <pc:sldMk cId="2185474104" sldId="278"/>
            <ac:picMk id="5" creationId="{D228F732-FF59-4873-8B37-5AE3CE14F075}"/>
          </ac:picMkLst>
        </pc:picChg>
        <pc:picChg chg="del">
          <ac:chgData name="Judith Fischer" userId="80c9b43b03ef8627" providerId="LiveId" clId="{5A56FC0F-E801-4EBF-93A3-830F8BA446FC}" dt="2021-06-23T12:19:15.999" v="4396" actId="478"/>
          <ac:picMkLst>
            <pc:docMk/>
            <pc:sldMk cId="2185474104" sldId="278"/>
            <ac:picMk id="13" creationId="{E87EA2B5-4262-4C00-9F0F-C42000B9E82A}"/>
          </ac:picMkLst>
        </pc:picChg>
        <pc:picChg chg="del">
          <ac:chgData name="Judith Fischer" userId="80c9b43b03ef8627" providerId="LiveId" clId="{5A56FC0F-E801-4EBF-93A3-830F8BA446FC}" dt="2021-06-23T12:19:16.770" v="4397" actId="478"/>
          <ac:picMkLst>
            <pc:docMk/>
            <pc:sldMk cId="2185474104" sldId="278"/>
            <ac:picMk id="14" creationId="{A1D0B4D6-EFC4-48C2-94A4-6A37829F9F48}"/>
          </ac:picMkLst>
        </pc:picChg>
        <pc:picChg chg="add mod">
          <ac:chgData name="Judith Fischer" userId="80c9b43b03ef8627" providerId="LiveId" clId="{5A56FC0F-E801-4EBF-93A3-830F8BA446FC}" dt="2021-06-23T14:06:45.051" v="5696" actId="1035"/>
          <ac:picMkLst>
            <pc:docMk/>
            <pc:sldMk cId="2185474104" sldId="278"/>
            <ac:picMk id="16" creationId="{08FC682F-9D25-4E61-B5C1-B6B2DDB54966}"/>
          </ac:picMkLst>
        </pc:picChg>
        <pc:picChg chg="add mod">
          <ac:chgData name="Judith Fischer" userId="80c9b43b03ef8627" providerId="LiveId" clId="{5A56FC0F-E801-4EBF-93A3-830F8BA446FC}" dt="2021-06-23T15:13:11.175" v="6806" actId="1035"/>
          <ac:picMkLst>
            <pc:docMk/>
            <pc:sldMk cId="2185474104" sldId="278"/>
            <ac:picMk id="18" creationId="{594E6F16-13DA-4A12-940A-791F784F3FCD}"/>
          </ac:picMkLst>
        </pc:picChg>
      </pc:sldChg>
      <pc:sldChg chg="addSp delSp modSp add mod">
        <pc:chgData name="Judith Fischer" userId="80c9b43b03ef8627" providerId="LiveId" clId="{5A56FC0F-E801-4EBF-93A3-830F8BA446FC}" dt="2021-06-23T12:18:51.941" v="4394" actId="1076"/>
        <pc:sldMkLst>
          <pc:docMk/>
          <pc:sldMk cId="1147636809" sldId="279"/>
        </pc:sldMkLst>
        <pc:spChg chg="mod">
          <ac:chgData name="Judith Fischer" userId="80c9b43b03ef8627" providerId="LiveId" clId="{5A56FC0F-E801-4EBF-93A3-830F8BA446FC}" dt="2021-06-23T12:18:01.198" v="4388" actId="14100"/>
          <ac:spMkLst>
            <pc:docMk/>
            <pc:sldMk cId="1147636809" sldId="279"/>
            <ac:spMk id="12" creationId="{0258CF5A-BB44-47B4-B50F-0B83E02860D8}"/>
          </ac:spMkLst>
        </pc:spChg>
        <pc:spChg chg="del">
          <ac:chgData name="Judith Fischer" userId="80c9b43b03ef8627" providerId="LiveId" clId="{5A56FC0F-E801-4EBF-93A3-830F8BA446FC}" dt="2021-06-23T12:16:01.609" v="4233" actId="478"/>
          <ac:spMkLst>
            <pc:docMk/>
            <pc:sldMk cId="1147636809" sldId="279"/>
            <ac:spMk id="13" creationId="{1FCCA725-C324-41C5-8F1E-3B7E526FFF0B}"/>
          </ac:spMkLst>
        </pc:spChg>
        <pc:spChg chg="del mod">
          <ac:chgData name="Judith Fischer" userId="80c9b43b03ef8627" providerId="LiveId" clId="{5A56FC0F-E801-4EBF-93A3-830F8BA446FC}" dt="2021-06-23T12:16:07.955" v="4238" actId="478"/>
          <ac:spMkLst>
            <pc:docMk/>
            <pc:sldMk cId="1147636809" sldId="279"/>
            <ac:spMk id="14" creationId="{2B3C7DBA-9CB2-4212-94D9-FA20CFC6D519}"/>
          </ac:spMkLst>
        </pc:spChg>
        <pc:spChg chg="del">
          <ac:chgData name="Judith Fischer" userId="80c9b43b03ef8627" providerId="LiveId" clId="{5A56FC0F-E801-4EBF-93A3-830F8BA446FC}" dt="2021-06-23T12:16:05.158" v="4236" actId="478"/>
          <ac:spMkLst>
            <pc:docMk/>
            <pc:sldMk cId="1147636809" sldId="279"/>
            <ac:spMk id="16" creationId="{257CBB22-1DF0-4394-BB86-ACA03A8E9479}"/>
          </ac:spMkLst>
        </pc:spChg>
        <pc:picChg chg="del">
          <ac:chgData name="Judith Fischer" userId="80c9b43b03ef8627" providerId="LiveId" clId="{5A56FC0F-E801-4EBF-93A3-830F8BA446FC}" dt="2021-06-23T12:16:00.631" v="4232" actId="478"/>
          <ac:picMkLst>
            <pc:docMk/>
            <pc:sldMk cId="1147636809" sldId="279"/>
            <ac:picMk id="3" creationId="{A739817B-D5F3-4098-A659-3E2E1D1A77D8}"/>
          </ac:picMkLst>
        </pc:picChg>
        <pc:picChg chg="add mod">
          <ac:chgData name="Judith Fischer" userId="80c9b43b03ef8627" providerId="LiveId" clId="{5A56FC0F-E801-4EBF-93A3-830F8BA446FC}" dt="2021-06-23T12:17:50.791" v="4385" actId="14100"/>
          <ac:picMkLst>
            <pc:docMk/>
            <pc:sldMk cId="1147636809" sldId="279"/>
            <ac:picMk id="4" creationId="{C29DF008-C950-41BE-B549-2E0DA89C675F}"/>
          </ac:picMkLst>
        </pc:picChg>
        <pc:picChg chg="add mod modCrop">
          <ac:chgData name="Judith Fischer" userId="80c9b43b03ef8627" providerId="LiveId" clId="{5A56FC0F-E801-4EBF-93A3-830F8BA446FC}" dt="2021-06-23T12:18:51.941" v="4394" actId="1076"/>
          <ac:picMkLst>
            <pc:docMk/>
            <pc:sldMk cId="1147636809" sldId="279"/>
            <ac:picMk id="6" creationId="{D92FA733-94EA-4E63-B716-209C988891B7}"/>
          </ac:picMkLst>
        </pc:picChg>
        <pc:picChg chg="del">
          <ac:chgData name="Judith Fischer" userId="80c9b43b03ef8627" providerId="LiveId" clId="{5A56FC0F-E801-4EBF-93A3-830F8BA446FC}" dt="2021-06-23T12:16:02.255" v="4234" actId="478"/>
          <ac:picMkLst>
            <pc:docMk/>
            <pc:sldMk cId="1147636809" sldId="279"/>
            <ac:picMk id="8" creationId="{31E38A97-993E-407A-B929-23ABCEBA91A2}"/>
          </ac:picMkLst>
        </pc:picChg>
        <pc:picChg chg="del">
          <ac:chgData name="Judith Fischer" userId="80c9b43b03ef8627" providerId="LiveId" clId="{5A56FC0F-E801-4EBF-93A3-830F8BA446FC}" dt="2021-06-23T12:16:03.533" v="4235" actId="478"/>
          <ac:picMkLst>
            <pc:docMk/>
            <pc:sldMk cId="1147636809" sldId="279"/>
            <ac:picMk id="11" creationId="{5E886B48-5EE8-429A-B178-7874BEDF3D73}"/>
          </ac:picMkLst>
        </pc:picChg>
      </pc:sldChg>
      <pc:sldChg chg="addSp delSp modSp add mod ord">
        <pc:chgData name="Judith Fischer" userId="80c9b43b03ef8627" providerId="LiveId" clId="{5A56FC0F-E801-4EBF-93A3-830F8BA446FC}" dt="2021-06-23T15:12:42.338" v="6779" actId="20577"/>
        <pc:sldMkLst>
          <pc:docMk/>
          <pc:sldMk cId="1657014986" sldId="280"/>
        </pc:sldMkLst>
        <pc:spChg chg="mod ord">
          <ac:chgData name="Judith Fischer" userId="80c9b43b03ef8627" providerId="LiveId" clId="{5A56FC0F-E801-4EBF-93A3-830F8BA446FC}" dt="2021-06-23T12:22:19.688" v="4492" actId="1037"/>
          <ac:spMkLst>
            <pc:docMk/>
            <pc:sldMk cId="1657014986" sldId="280"/>
            <ac:spMk id="4" creationId="{BAD8B768-0727-47EA-AB11-4541FB1BC009}"/>
          </ac:spMkLst>
        </pc:spChg>
        <pc:spChg chg="mod">
          <ac:chgData name="Judith Fischer" userId="80c9b43b03ef8627" providerId="LiveId" clId="{5A56FC0F-E801-4EBF-93A3-830F8BA446FC}" dt="2021-06-23T15:12:42.338" v="6779" actId="20577"/>
          <ac:spMkLst>
            <pc:docMk/>
            <pc:sldMk cId="1657014986" sldId="280"/>
            <ac:spMk id="6" creationId="{3D226F70-6EBC-458B-81F1-4D6BA6978B80}"/>
          </ac:spMkLst>
        </pc:spChg>
        <pc:picChg chg="del">
          <ac:chgData name="Judith Fischer" userId="80c9b43b03ef8627" providerId="LiveId" clId="{5A56FC0F-E801-4EBF-93A3-830F8BA446FC}" dt="2021-06-23T12:21:17.799" v="4474" actId="478"/>
          <ac:picMkLst>
            <pc:docMk/>
            <pc:sldMk cId="1657014986" sldId="280"/>
            <ac:picMk id="3" creationId="{9712AE9D-21ED-4DA9-9267-33C7AFA5E3A1}"/>
          </ac:picMkLst>
        </pc:picChg>
        <pc:picChg chg="add mod modCrop">
          <ac:chgData name="Judith Fischer" userId="80c9b43b03ef8627" providerId="LiveId" clId="{5A56FC0F-E801-4EBF-93A3-830F8BA446FC}" dt="2021-06-23T12:21:59.217" v="4480" actId="1076"/>
          <ac:picMkLst>
            <pc:docMk/>
            <pc:sldMk cId="1657014986" sldId="280"/>
            <ac:picMk id="5" creationId="{AAF6EC12-C7DD-4FC5-9DA0-AD3566F7BB57}"/>
          </ac:picMkLst>
        </pc:picChg>
      </pc:sldChg>
      <pc:sldChg chg="addSp delSp modSp add mod">
        <pc:chgData name="Judith Fischer" userId="80c9b43b03ef8627" providerId="LiveId" clId="{5A56FC0F-E801-4EBF-93A3-830F8BA446FC}" dt="2021-06-23T17:33:58.040" v="7103" actId="20577"/>
        <pc:sldMkLst>
          <pc:docMk/>
          <pc:sldMk cId="1627704637" sldId="281"/>
        </pc:sldMkLst>
        <pc:spChg chg="del">
          <ac:chgData name="Judith Fischer" userId="80c9b43b03ef8627" providerId="LiveId" clId="{5A56FC0F-E801-4EBF-93A3-830F8BA446FC}" dt="2021-06-23T12:22:59.006" v="4495" actId="478"/>
          <ac:spMkLst>
            <pc:docMk/>
            <pc:sldMk cId="1627704637" sldId="281"/>
            <ac:spMk id="4" creationId="{BAD8B768-0727-47EA-AB11-4541FB1BC009}"/>
          </ac:spMkLst>
        </pc:spChg>
        <pc:spChg chg="mod">
          <ac:chgData name="Judith Fischer" userId="80c9b43b03ef8627" providerId="LiveId" clId="{5A56FC0F-E801-4EBF-93A3-830F8BA446FC}" dt="2021-06-23T17:33:58.040" v="7103" actId="20577"/>
          <ac:spMkLst>
            <pc:docMk/>
            <pc:sldMk cId="1627704637" sldId="281"/>
            <ac:spMk id="6" creationId="{3D226F70-6EBC-458B-81F1-4D6BA6978B80}"/>
          </ac:spMkLst>
        </pc:spChg>
        <pc:spChg chg="add mod">
          <ac:chgData name="Judith Fischer" userId="80c9b43b03ef8627" providerId="LiveId" clId="{5A56FC0F-E801-4EBF-93A3-830F8BA446FC}" dt="2021-06-23T13:46:19.537" v="5070" actId="1076"/>
          <ac:spMkLst>
            <pc:docMk/>
            <pc:sldMk cId="1627704637" sldId="281"/>
            <ac:spMk id="12" creationId="{40523AF3-F6A4-43C9-AA45-93D0CF41B9E2}"/>
          </ac:spMkLst>
        </pc:spChg>
        <pc:spChg chg="add mod">
          <ac:chgData name="Judith Fischer" userId="80c9b43b03ef8627" providerId="LiveId" clId="{5A56FC0F-E801-4EBF-93A3-830F8BA446FC}" dt="2021-06-23T13:46:32.872" v="5073" actId="20577"/>
          <ac:spMkLst>
            <pc:docMk/>
            <pc:sldMk cId="1627704637" sldId="281"/>
            <ac:spMk id="13" creationId="{CAB349FA-FC4D-4028-A9FB-41AA4CE1A485}"/>
          </ac:spMkLst>
        </pc:spChg>
        <pc:picChg chg="add mod modCrop">
          <ac:chgData name="Judith Fischer" userId="80c9b43b03ef8627" providerId="LiveId" clId="{5A56FC0F-E801-4EBF-93A3-830F8BA446FC}" dt="2021-06-23T13:46:01.076" v="5068" actId="1076"/>
          <ac:picMkLst>
            <pc:docMk/>
            <pc:sldMk cId="1627704637" sldId="281"/>
            <ac:picMk id="3" creationId="{DB133095-E658-4741-A440-4DF88BCE9C17}"/>
          </ac:picMkLst>
        </pc:picChg>
        <pc:picChg chg="del">
          <ac:chgData name="Judith Fischer" userId="80c9b43b03ef8627" providerId="LiveId" clId="{5A56FC0F-E801-4EBF-93A3-830F8BA446FC}" dt="2021-06-23T12:22:56.342" v="4494" actId="478"/>
          <ac:picMkLst>
            <pc:docMk/>
            <pc:sldMk cId="1627704637" sldId="281"/>
            <ac:picMk id="5" creationId="{AAF6EC12-C7DD-4FC5-9DA0-AD3566F7BB57}"/>
          </ac:picMkLst>
        </pc:picChg>
        <pc:cxnChg chg="add mod">
          <ac:chgData name="Judith Fischer" userId="80c9b43b03ef8627" providerId="LiveId" clId="{5A56FC0F-E801-4EBF-93A3-830F8BA446FC}" dt="2021-06-23T13:43:36.305" v="4805" actId="14100"/>
          <ac:cxnSpMkLst>
            <pc:docMk/>
            <pc:sldMk cId="1627704637" sldId="281"/>
            <ac:cxnSpMk id="7" creationId="{ECAC01B9-B55A-4A1C-B98F-212822FD07B0}"/>
          </ac:cxnSpMkLst>
        </pc:cxnChg>
        <pc:cxnChg chg="add mod">
          <ac:chgData name="Judith Fischer" userId="80c9b43b03ef8627" providerId="LiveId" clId="{5A56FC0F-E801-4EBF-93A3-830F8BA446FC}" dt="2021-06-23T13:45:53.649" v="5067" actId="1076"/>
          <ac:cxnSpMkLst>
            <pc:docMk/>
            <pc:sldMk cId="1627704637" sldId="281"/>
            <ac:cxnSpMk id="10" creationId="{8DA8BB02-71CE-457D-9D62-415E9E8B847F}"/>
          </ac:cxnSpMkLst>
        </pc:cxnChg>
      </pc:sldChg>
      <pc:sldChg chg="addSp delSp modSp add mod">
        <pc:chgData name="Judith Fischer" userId="80c9b43b03ef8627" providerId="LiveId" clId="{5A56FC0F-E801-4EBF-93A3-830F8BA446FC}" dt="2021-06-23T17:41:02.519" v="7122" actId="14100"/>
        <pc:sldMkLst>
          <pc:docMk/>
          <pc:sldMk cId="3073250680" sldId="282"/>
        </pc:sldMkLst>
        <pc:spChg chg="mod">
          <ac:chgData name="Judith Fischer" userId="80c9b43b03ef8627" providerId="LiveId" clId="{5A56FC0F-E801-4EBF-93A3-830F8BA446FC}" dt="2021-06-23T17:41:02.519" v="7122" actId="14100"/>
          <ac:spMkLst>
            <pc:docMk/>
            <pc:sldMk cId="3073250680" sldId="282"/>
            <ac:spMk id="6" creationId="{3D226F70-6EBC-458B-81F1-4D6BA6978B80}"/>
          </ac:spMkLst>
        </pc:spChg>
        <pc:spChg chg="del">
          <ac:chgData name="Judith Fischer" userId="80c9b43b03ef8627" providerId="LiveId" clId="{5A56FC0F-E801-4EBF-93A3-830F8BA446FC}" dt="2021-06-23T13:57:36.454" v="5404" actId="478"/>
          <ac:spMkLst>
            <pc:docMk/>
            <pc:sldMk cId="3073250680" sldId="282"/>
            <ac:spMk id="12" creationId="{40523AF3-F6A4-43C9-AA45-93D0CF41B9E2}"/>
          </ac:spMkLst>
        </pc:spChg>
        <pc:spChg chg="del">
          <ac:chgData name="Judith Fischer" userId="80c9b43b03ef8627" providerId="LiveId" clId="{5A56FC0F-E801-4EBF-93A3-830F8BA446FC}" dt="2021-06-23T13:57:36.454" v="5404" actId="478"/>
          <ac:spMkLst>
            <pc:docMk/>
            <pc:sldMk cId="3073250680" sldId="282"/>
            <ac:spMk id="13" creationId="{CAB349FA-FC4D-4028-A9FB-41AA4CE1A485}"/>
          </ac:spMkLst>
        </pc:spChg>
        <pc:spChg chg="add mod">
          <ac:chgData name="Judith Fischer" userId="80c9b43b03ef8627" providerId="LiveId" clId="{5A56FC0F-E801-4EBF-93A3-830F8BA446FC}" dt="2021-06-23T14:04:39.609" v="5634" actId="1037"/>
          <ac:spMkLst>
            <pc:docMk/>
            <pc:sldMk cId="3073250680" sldId="282"/>
            <ac:spMk id="15" creationId="{140EABD3-072E-4EF3-AF13-B0224F75C1A7}"/>
          </ac:spMkLst>
        </pc:spChg>
        <pc:spChg chg="add mod">
          <ac:chgData name="Judith Fischer" userId="80c9b43b03ef8627" providerId="LiveId" clId="{5A56FC0F-E801-4EBF-93A3-830F8BA446FC}" dt="2021-06-23T14:00:02.864" v="5424" actId="1076"/>
          <ac:spMkLst>
            <pc:docMk/>
            <pc:sldMk cId="3073250680" sldId="282"/>
            <ac:spMk id="16" creationId="{0E0F4605-CC4B-4595-B147-3376D3885417}"/>
          </ac:spMkLst>
        </pc:spChg>
        <pc:picChg chg="del">
          <ac:chgData name="Judith Fischer" userId="80c9b43b03ef8627" providerId="LiveId" clId="{5A56FC0F-E801-4EBF-93A3-830F8BA446FC}" dt="2021-06-23T13:57:32.787" v="5403" actId="478"/>
          <ac:picMkLst>
            <pc:docMk/>
            <pc:sldMk cId="3073250680" sldId="282"/>
            <ac:picMk id="3" creationId="{DB133095-E658-4741-A440-4DF88BCE9C17}"/>
          </ac:picMkLst>
        </pc:picChg>
        <pc:picChg chg="add mod modCrop">
          <ac:chgData name="Judith Fischer" userId="80c9b43b03ef8627" providerId="LiveId" clId="{5A56FC0F-E801-4EBF-93A3-830F8BA446FC}" dt="2021-06-23T13:59:15.789" v="5420" actId="732"/>
          <ac:picMkLst>
            <pc:docMk/>
            <pc:sldMk cId="3073250680" sldId="282"/>
            <ac:picMk id="4" creationId="{0F991F6B-39C0-48FF-86E9-407DB25FCD40}"/>
          </ac:picMkLst>
        </pc:picChg>
        <pc:picChg chg="add mod">
          <ac:chgData name="Judith Fischer" userId="80c9b43b03ef8627" providerId="LiveId" clId="{5A56FC0F-E801-4EBF-93A3-830F8BA446FC}" dt="2021-06-23T17:40:55.131" v="7121" actId="1036"/>
          <ac:picMkLst>
            <pc:docMk/>
            <pc:sldMk cId="3073250680" sldId="282"/>
            <ac:picMk id="9" creationId="{10348291-3271-4C07-A156-048EE23AFF0D}"/>
          </ac:picMkLst>
        </pc:picChg>
        <pc:cxnChg chg="del">
          <ac:chgData name="Judith Fischer" userId="80c9b43b03ef8627" providerId="LiveId" clId="{5A56FC0F-E801-4EBF-93A3-830F8BA446FC}" dt="2021-06-23T13:57:36.454" v="5404" actId="478"/>
          <ac:cxnSpMkLst>
            <pc:docMk/>
            <pc:sldMk cId="3073250680" sldId="282"/>
            <ac:cxnSpMk id="7" creationId="{ECAC01B9-B55A-4A1C-B98F-212822FD07B0}"/>
          </ac:cxnSpMkLst>
        </pc:cxnChg>
        <pc:cxnChg chg="del">
          <ac:chgData name="Judith Fischer" userId="80c9b43b03ef8627" providerId="LiveId" clId="{5A56FC0F-E801-4EBF-93A3-830F8BA446FC}" dt="2021-06-23T13:57:36.454" v="5404" actId="478"/>
          <ac:cxnSpMkLst>
            <pc:docMk/>
            <pc:sldMk cId="3073250680" sldId="282"/>
            <ac:cxnSpMk id="10" creationId="{8DA8BB02-71CE-457D-9D62-415E9E8B847F}"/>
          </ac:cxnSpMkLst>
        </pc:cxnChg>
        <pc:cxnChg chg="add mod">
          <ac:chgData name="Judith Fischer" userId="80c9b43b03ef8627" providerId="LiveId" clId="{5A56FC0F-E801-4EBF-93A3-830F8BA446FC}" dt="2021-06-23T13:59:52.838" v="5423" actId="14100"/>
          <ac:cxnSpMkLst>
            <pc:docMk/>
            <pc:sldMk cId="3073250680" sldId="282"/>
            <ac:cxnSpMk id="11" creationId="{7C6BD1BA-95E6-4195-A3F2-DC6FB612A953}"/>
          </ac:cxnSpMkLst>
        </pc:cxnChg>
        <pc:cxnChg chg="add mod">
          <ac:chgData name="Judith Fischer" userId="80c9b43b03ef8627" providerId="LiveId" clId="{5A56FC0F-E801-4EBF-93A3-830F8BA446FC}" dt="2021-06-23T14:04:35" v="5631" actId="1037"/>
          <ac:cxnSpMkLst>
            <pc:docMk/>
            <pc:sldMk cId="3073250680" sldId="282"/>
            <ac:cxnSpMk id="14" creationId="{B841A180-267E-4DC0-BD32-284A5070040A}"/>
          </ac:cxnSpMkLst>
        </pc:cxnChg>
      </pc:sldChg>
      <pc:sldChg chg="addSp delSp modSp add mod">
        <pc:chgData name="Judith Fischer" userId="80c9b43b03ef8627" providerId="LiveId" clId="{5A56FC0F-E801-4EBF-93A3-830F8BA446FC}" dt="2021-06-23T17:34:16.287" v="7104" actId="14100"/>
        <pc:sldMkLst>
          <pc:docMk/>
          <pc:sldMk cId="2620952098" sldId="283"/>
        </pc:sldMkLst>
        <pc:spChg chg="del">
          <ac:chgData name="Judith Fischer" userId="80c9b43b03ef8627" providerId="LiveId" clId="{5A56FC0F-E801-4EBF-93A3-830F8BA446FC}" dt="2021-06-23T14:38:25.624" v="6185" actId="478"/>
          <ac:spMkLst>
            <pc:docMk/>
            <pc:sldMk cId="2620952098" sldId="283"/>
            <ac:spMk id="4" creationId="{E581081C-DB26-4B4C-8B6E-CCADD3BB03C5}"/>
          </ac:spMkLst>
        </pc:spChg>
        <pc:spChg chg="mod">
          <ac:chgData name="Judith Fischer" userId="80c9b43b03ef8627" providerId="LiveId" clId="{5A56FC0F-E801-4EBF-93A3-830F8BA446FC}" dt="2021-06-23T15:08:31.917" v="6702" actId="20577"/>
          <ac:spMkLst>
            <pc:docMk/>
            <pc:sldMk cId="2620952098" sldId="283"/>
            <ac:spMk id="7" creationId="{36712433-49DC-4C18-973A-3392A678D6EE}"/>
          </ac:spMkLst>
        </pc:spChg>
        <pc:spChg chg="del">
          <ac:chgData name="Judith Fischer" userId="80c9b43b03ef8627" providerId="LiveId" clId="{5A56FC0F-E801-4EBF-93A3-830F8BA446FC}" dt="2021-06-23T14:38:25.624" v="6185" actId="478"/>
          <ac:spMkLst>
            <pc:docMk/>
            <pc:sldMk cId="2620952098" sldId="283"/>
            <ac:spMk id="9" creationId="{640A04DC-C58A-4A5F-BE9F-737CA364B208}"/>
          </ac:spMkLst>
        </pc:spChg>
        <pc:spChg chg="del">
          <ac:chgData name="Judith Fischer" userId="80c9b43b03ef8627" providerId="LiveId" clId="{5A56FC0F-E801-4EBF-93A3-830F8BA446FC}" dt="2021-06-23T14:38:25.624" v="6185" actId="478"/>
          <ac:spMkLst>
            <pc:docMk/>
            <pc:sldMk cId="2620952098" sldId="283"/>
            <ac:spMk id="10" creationId="{AD36AF96-9556-4C4C-B10D-E7378B433DA9}"/>
          </ac:spMkLst>
        </pc:spChg>
        <pc:spChg chg="del">
          <ac:chgData name="Judith Fischer" userId="80c9b43b03ef8627" providerId="LiveId" clId="{5A56FC0F-E801-4EBF-93A3-830F8BA446FC}" dt="2021-06-23T14:38:22.905" v="6184" actId="478"/>
          <ac:spMkLst>
            <pc:docMk/>
            <pc:sldMk cId="2620952098" sldId="283"/>
            <ac:spMk id="11" creationId="{7444E109-35B6-41B9-875D-F5662DE16729}"/>
          </ac:spMkLst>
        </pc:spChg>
        <pc:spChg chg="del">
          <ac:chgData name="Judith Fischer" userId="80c9b43b03ef8627" providerId="LiveId" clId="{5A56FC0F-E801-4EBF-93A3-830F8BA446FC}" dt="2021-06-23T14:38:22.905" v="6184" actId="478"/>
          <ac:spMkLst>
            <pc:docMk/>
            <pc:sldMk cId="2620952098" sldId="283"/>
            <ac:spMk id="12" creationId="{634FE478-964F-4B8D-AECA-18E57444E893}"/>
          </ac:spMkLst>
        </pc:spChg>
        <pc:spChg chg="del">
          <ac:chgData name="Judith Fischer" userId="80c9b43b03ef8627" providerId="LiveId" clId="{5A56FC0F-E801-4EBF-93A3-830F8BA446FC}" dt="2021-06-23T14:38:22.905" v="6184" actId="478"/>
          <ac:spMkLst>
            <pc:docMk/>
            <pc:sldMk cId="2620952098" sldId="283"/>
            <ac:spMk id="13" creationId="{343BEB86-E7F2-4BE0-8FCF-A2820A34E9B5}"/>
          </ac:spMkLst>
        </pc:spChg>
        <pc:spChg chg="del">
          <ac:chgData name="Judith Fischer" userId="80c9b43b03ef8627" providerId="LiveId" clId="{5A56FC0F-E801-4EBF-93A3-830F8BA446FC}" dt="2021-06-23T14:38:22.905" v="6184" actId="478"/>
          <ac:spMkLst>
            <pc:docMk/>
            <pc:sldMk cId="2620952098" sldId="283"/>
            <ac:spMk id="14" creationId="{17E3302E-A318-4777-8FDC-C7AA57DA3697}"/>
          </ac:spMkLst>
        </pc:spChg>
        <pc:spChg chg="del">
          <ac:chgData name="Judith Fischer" userId="80c9b43b03ef8627" providerId="LiveId" clId="{5A56FC0F-E801-4EBF-93A3-830F8BA446FC}" dt="2021-06-23T14:38:22.905" v="6184" actId="478"/>
          <ac:spMkLst>
            <pc:docMk/>
            <pc:sldMk cId="2620952098" sldId="283"/>
            <ac:spMk id="15" creationId="{AFDA2030-D34D-4D77-8D0D-39E9FF39A779}"/>
          </ac:spMkLst>
        </pc:spChg>
        <pc:spChg chg="del">
          <ac:chgData name="Judith Fischer" userId="80c9b43b03ef8627" providerId="LiveId" clId="{5A56FC0F-E801-4EBF-93A3-830F8BA446FC}" dt="2021-06-23T14:38:22.905" v="6184" actId="478"/>
          <ac:spMkLst>
            <pc:docMk/>
            <pc:sldMk cId="2620952098" sldId="283"/>
            <ac:spMk id="16" creationId="{DC8539B1-99E5-4DA0-8196-E8E66F725997}"/>
          </ac:spMkLst>
        </pc:spChg>
        <pc:spChg chg="del">
          <ac:chgData name="Judith Fischer" userId="80c9b43b03ef8627" providerId="LiveId" clId="{5A56FC0F-E801-4EBF-93A3-830F8BA446FC}" dt="2021-06-23T14:32:00.984" v="5937" actId="478"/>
          <ac:spMkLst>
            <pc:docMk/>
            <pc:sldMk cId="2620952098" sldId="283"/>
            <ac:spMk id="17" creationId="{0FD8C995-848E-41DB-84BF-F5ED19142B76}"/>
          </ac:spMkLst>
        </pc:spChg>
        <pc:spChg chg="add mod">
          <ac:chgData name="Judith Fischer" userId="80c9b43b03ef8627" providerId="LiveId" clId="{5A56FC0F-E801-4EBF-93A3-830F8BA446FC}" dt="2021-06-23T14:38:49.223" v="6205" actId="1035"/>
          <ac:spMkLst>
            <pc:docMk/>
            <pc:sldMk cId="2620952098" sldId="283"/>
            <ac:spMk id="18" creationId="{DF615DC7-3DDE-4B65-AD4E-6E55DCF0874A}"/>
          </ac:spMkLst>
        </pc:spChg>
        <pc:spChg chg="add mod">
          <ac:chgData name="Judith Fischer" userId="80c9b43b03ef8627" providerId="LiveId" clId="{5A56FC0F-E801-4EBF-93A3-830F8BA446FC}" dt="2021-06-23T17:34:16.287" v="7104" actId="14100"/>
          <ac:spMkLst>
            <pc:docMk/>
            <pc:sldMk cId="2620952098" sldId="283"/>
            <ac:spMk id="23" creationId="{11D1054E-5D1F-4258-B935-43ABD1F144D4}"/>
          </ac:spMkLst>
        </pc:spChg>
        <pc:spChg chg="add mod">
          <ac:chgData name="Judith Fischer" userId="80c9b43b03ef8627" providerId="LiveId" clId="{5A56FC0F-E801-4EBF-93A3-830F8BA446FC}" dt="2021-06-23T14:42:40.381" v="6368" actId="20577"/>
          <ac:spMkLst>
            <pc:docMk/>
            <pc:sldMk cId="2620952098" sldId="283"/>
            <ac:spMk id="25" creationId="{1D32B403-EC47-4EFA-A260-1CDBD1F9C195}"/>
          </ac:spMkLst>
        </pc:spChg>
        <pc:spChg chg="add mod">
          <ac:chgData name="Judith Fischer" userId="80c9b43b03ef8627" providerId="LiveId" clId="{5A56FC0F-E801-4EBF-93A3-830F8BA446FC}" dt="2021-06-23T14:42:55.883" v="6371" actId="20577"/>
          <ac:spMkLst>
            <pc:docMk/>
            <pc:sldMk cId="2620952098" sldId="283"/>
            <ac:spMk id="26" creationId="{7B8C100C-3CFC-4F7B-83F9-88C363577E33}"/>
          </ac:spMkLst>
        </pc:spChg>
        <pc:picChg chg="del">
          <ac:chgData name="Judith Fischer" userId="80c9b43b03ef8627" providerId="LiveId" clId="{5A56FC0F-E801-4EBF-93A3-830F8BA446FC}" dt="2021-06-23T14:31:58.182" v="5936" actId="478"/>
          <ac:picMkLst>
            <pc:docMk/>
            <pc:sldMk cId="2620952098" sldId="283"/>
            <ac:picMk id="3" creationId="{D9637FD8-488C-47D1-B62C-ABAE0BC7CC2D}"/>
          </ac:picMkLst>
        </pc:picChg>
        <pc:picChg chg="del">
          <ac:chgData name="Judith Fischer" userId="80c9b43b03ef8627" providerId="LiveId" clId="{5A56FC0F-E801-4EBF-93A3-830F8BA446FC}" dt="2021-06-23T14:33:25.344" v="5947" actId="478"/>
          <ac:picMkLst>
            <pc:docMk/>
            <pc:sldMk cId="2620952098" sldId="283"/>
            <ac:picMk id="5" creationId="{7B2A3709-986D-4523-9792-52F16056A06E}"/>
          </ac:picMkLst>
        </pc:picChg>
        <pc:picChg chg="add mod modCrop">
          <ac:chgData name="Judith Fischer" userId="80c9b43b03ef8627" providerId="LiveId" clId="{5A56FC0F-E801-4EBF-93A3-830F8BA446FC}" dt="2021-06-23T14:38:49.223" v="6205" actId="1035"/>
          <ac:picMkLst>
            <pc:docMk/>
            <pc:sldMk cId="2620952098" sldId="283"/>
            <ac:picMk id="8" creationId="{2D8EBE2F-1DC9-4936-AA0B-8603153283B4}"/>
          </ac:picMkLst>
        </pc:picChg>
        <pc:picChg chg="add mod">
          <ac:chgData name="Judith Fischer" userId="80c9b43b03ef8627" providerId="LiveId" clId="{5A56FC0F-E801-4EBF-93A3-830F8BA446FC}" dt="2021-06-23T14:38:49.223" v="6205" actId="1035"/>
          <ac:picMkLst>
            <pc:docMk/>
            <pc:sldMk cId="2620952098" sldId="283"/>
            <ac:picMk id="20" creationId="{25BF21AF-A5A8-443F-8981-526A8FDE718A}"/>
          </ac:picMkLst>
        </pc:picChg>
        <pc:picChg chg="add mod">
          <ac:chgData name="Judith Fischer" userId="80c9b43b03ef8627" providerId="LiveId" clId="{5A56FC0F-E801-4EBF-93A3-830F8BA446FC}" dt="2021-06-23T14:39:00.165" v="6208" actId="208"/>
          <ac:picMkLst>
            <pc:docMk/>
            <pc:sldMk cId="2620952098" sldId="283"/>
            <ac:picMk id="22" creationId="{B9B17E05-D474-4464-B393-97BD9CBB1126}"/>
          </ac:picMkLst>
        </pc:picChg>
        <pc:cxnChg chg="add mod">
          <ac:chgData name="Judith Fischer" userId="80c9b43b03ef8627" providerId="LiveId" clId="{5A56FC0F-E801-4EBF-93A3-830F8BA446FC}" dt="2021-06-23T14:42:37.624" v="6366" actId="1076"/>
          <ac:cxnSpMkLst>
            <pc:docMk/>
            <pc:sldMk cId="2620952098" sldId="283"/>
            <ac:cxnSpMk id="24" creationId="{6F65E1B3-0054-4263-B10F-33776B82ED4D}"/>
          </ac:cxnSpMkLst>
        </pc:cxnChg>
      </pc:sldChg>
      <pc:sldChg chg="addSp delSp modSp add mod">
        <pc:chgData name="Judith Fischer" userId="80c9b43b03ef8627" providerId="LiveId" clId="{5A56FC0F-E801-4EBF-93A3-830F8BA446FC}" dt="2021-06-23T17:30:26.107" v="7091" actId="1035"/>
        <pc:sldMkLst>
          <pc:docMk/>
          <pc:sldMk cId="1559243451" sldId="284"/>
        </pc:sldMkLst>
        <pc:spChg chg="mod">
          <ac:chgData name="Judith Fischer" userId="80c9b43b03ef8627" providerId="LiveId" clId="{5A56FC0F-E801-4EBF-93A3-830F8BA446FC}" dt="2021-06-23T17:26:33.565" v="7056" actId="20577"/>
          <ac:spMkLst>
            <pc:docMk/>
            <pc:sldMk cId="1559243451" sldId="284"/>
            <ac:spMk id="6" creationId="{3D226F70-6EBC-458B-81F1-4D6BA6978B80}"/>
          </ac:spMkLst>
        </pc:spChg>
        <pc:spChg chg="add mod">
          <ac:chgData name="Judith Fischer" userId="80c9b43b03ef8627" providerId="LiveId" clId="{5A56FC0F-E801-4EBF-93A3-830F8BA446FC}" dt="2021-06-23T17:26:39.566" v="7057" actId="14100"/>
          <ac:spMkLst>
            <pc:docMk/>
            <pc:sldMk cId="1559243451" sldId="284"/>
            <ac:spMk id="9" creationId="{91A16E3A-951D-43CC-AF68-AF44E811215C}"/>
          </ac:spMkLst>
        </pc:spChg>
        <pc:spChg chg="add mod">
          <ac:chgData name="Judith Fischer" userId="80c9b43b03ef8627" providerId="LiveId" clId="{5A56FC0F-E801-4EBF-93A3-830F8BA446FC}" dt="2021-06-23T17:26:59.662" v="7065" actId="1038"/>
          <ac:spMkLst>
            <pc:docMk/>
            <pc:sldMk cId="1559243451" sldId="284"/>
            <ac:spMk id="11" creationId="{4BA904E8-7786-4B4E-A7DA-00562375CD8F}"/>
          </ac:spMkLst>
        </pc:spChg>
        <pc:spChg chg="del">
          <ac:chgData name="Judith Fischer" userId="80c9b43b03ef8627" providerId="LiveId" clId="{5A56FC0F-E801-4EBF-93A3-830F8BA446FC}" dt="2021-06-23T17:25:03.324" v="6991" actId="478"/>
          <ac:spMkLst>
            <pc:docMk/>
            <pc:sldMk cId="1559243451" sldId="284"/>
            <ac:spMk id="12" creationId="{40523AF3-F6A4-43C9-AA45-93D0CF41B9E2}"/>
          </ac:spMkLst>
        </pc:spChg>
        <pc:spChg chg="del mod">
          <ac:chgData name="Judith Fischer" userId="80c9b43b03ef8627" providerId="LiveId" clId="{5A56FC0F-E801-4EBF-93A3-830F8BA446FC}" dt="2021-06-23T17:24:59.481" v="6989" actId="478"/>
          <ac:spMkLst>
            <pc:docMk/>
            <pc:sldMk cId="1559243451" sldId="284"/>
            <ac:spMk id="13" creationId="{CAB349FA-FC4D-4028-A9FB-41AA4CE1A485}"/>
          </ac:spMkLst>
        </pc:spChg>
        <pc:spChg chg="add mod">
          <ac:chgData name="Judith Fischer" userId="80c9b43b03ef8627" providerId="LiveId" clId="{5A56FC0F-E801-4EBF-93A3-830F8BA446FC}" dt="2021-06-23T17:27:58.196" v="7075" actId="1076"/>
          <ac:spMkLst>
            <pc:docMk/>
            <pc:sldMk cId="1559243451" sldId="284"/>
            <ac:spMk id="15" creationId="{272732FC-B5E7-462D-9A9A-66971FB900F4}"/>
          </ac:spMkLst>
        </pc:spChg>
        <pc:spChg chg="add mod">
          <ac:chgData name="Judith Fischer" userId="80c9b43b03ef8627" providerId="LiveId" clId="{5A56FC0F-E801-4EBF-93A3-830F8BA446FC}" dt="2021-06-23T17:27:51.913" v="7074" actId="20577"/>
          <ac:spMkLst>
            <pc:docMk/>
            <pc:sldMk cId="1559243451" sldId="284"/>
            <ac:spMk id="16" creationId="{4A51ED5D-1F2E-4FA6-B98F-F332A542F77F}"/>
          </ac:spMkLst>
        </pc:spChg>
        <pc:picChg chg="mod modCrop">
          <ac:chgData name="Judith Fischer" userId="80c9b43b03ef8627" providerId="LiveId" clId="{5A56FC0F-E801-4EBF-93A3-830F8BA446FC}" dt="2021-06-23T17:28:04.618" v="7077" actId="1076"/>
          <ac:picMkLst>
            <pc:docMk/>
            <pc:sldMk cId="1559243451" sldId="284"/>
            <ac:picMk id="3" creationId="{DB133095-E658-4741-A440-4DF88BCE9C17}"/>
          </ac:picMkLst>
        </pc:picChg>
        <pc:picChg chg="add mod">
          <ac:chgData name="Judith Fischer" userId="80c9b43b03ef8627" providerId="LiveId" clId="{5A56FC0F-E801-4EBF-93A3-830F8BA446FC}" dt="2021-06-23T17:30:26.107" v="7091" actId="1035"/>
          <ac:picMkLst>
            <pc:docMk/>
            <pc:sldMk cId="1559243451" sldId="284"/>
            <ac:picMk id="4" creationId="{52F894E9-1BFA-4B7F-99A3-FB5643F4F439}"/>
          </ac:picMkLst>
        </pc:picChg>
        <pc:cxnChg chg="del">
          <ac:chgData name="Judith Fischer" userId="80c9b43b03ef8627" providerId="LiveId" clId="{5A56FC0F-E801-4EBF-93A3-830F8BA446FC}" dt="2021-06-23T17:24:56.611" v="6987" actId="478"/>
          <ac:cxnSpMkLst>
            <pc:docMk/>
            <pc:sldMk cId="1559243451" sldId="284"/>
            <ac:cxnSpMk id="7" creationId="{ECAC01B9-B55A-4A1C-B98F-212822FD07B0}"/>
          </ac:cxnSpMkLst>
        </pc:cxnChg>
        <pc:cxnChg chg="del">
          <ac:chgData name="Judith Fischer" userId="80c9b43b03ef8627" providerId="LiveId" clId="{5A56FC0F-E801-4EBF-93A3-830F8BA446FC}" dt="2021-06-23T17:25:01.061" v="6990" actId="478"/>
          <ac:cxnSpMkLst>
            <pc:docMk/>
            <pc:sldMk cId="1559243451" sldId="284"/>
            <ac:cxnSpMk id="10" creationId="{8DA8BB02-71CE-457D-9D62-415E9E8B847F}"/>
          </ac:cxnSpMkLst>
        </pc:cxnChg>
      </pc:sldChg>
      <pc:sldChg chg="add del">
        <pc:chgData name="Judith Fischer" userId="80c9b43b03ef8627" providerId="LiveId" clId="{5A56FC0F-E801-4EBF-93A3-830F8BA446FC}" dt="2021-06-23T17:27:22.967" v="7067" actId="47"/>
        <pc:sldMkLst>
          <pc:docMk/>
          <pc:sldMk cId="856504904" sldId="285"/>
        </pc:sldMkLst>
      </pc:sldChg>
      <pc:sldMasterChg chg="addSp delSp modSp mod modSldLayout">
        <pc:chgData name="Judith Fischer" userId="80c9b43b03ef8627" providerId="LiveId" clId="{5A56FC0F-E801-4EBF-93A3-830F8BA446FC}" dt="2021-06-23T14:28:41.997" v="5924" actId="122"/>
        <pc:sldMasterMkLst>
          <pc:docMk/>
          <pc:sldMasterMk cId="3258289326" sldId="2147483648"/>
        </pc:sldMasterMkLst>
        <pc:spChg chg="del">
          <ac:chgData name="Judith Fischer" userId="80c9b43b03ef8627" providerId="LiveId" clId="{5A56FC0F-E801-4EBF-93A3-830F8BA446FC}" dt="2021-06-23T14:20:11.891" v="5875" actId="478"/>
          <ac:spMkLst>
            <pc:docMk/>
            <pc:sldMasterMk cId="3258289326" sldId="2147483648"/>
            <ac:spMk id="4" creationId="{8F711D64-3055-4F2D-A3AB-FDD63420461D}"/>
          </ac:spMkLst>
        </pc:spChg>
        <pc:spChg chg="del">
          <ac:chgData name="Judith Fischer" userId="80c9b43b03ef8627" providerId="LiveId" clId="{5A56FC0F-E801-4EBF-93A3-830F8BA446FC}" dt="2021-06-23T14:20:14.184" v="5876" actId="478"/>
          <ac:spMkLst>
            <pc:docMk/>
            <pc:sldMasterMk cId="3258289326" sldId="2147483648"/>
            <ac:spMk id="5" creationId="{72EECF9C-605A-4BC5-AA09-C49D9D30EBD0}"/>
          </ac:spMkLst>
        </pc:spChg>
        <pc:spChg chg="mod">
          <ac:chgData name="Judith Fischer" userId="80c9b43b03ef8627" providerId="LiveId" clId="{5A56FC0F-E801-4EBF-93A3-830F8BA446FC}" dt="2021-06-23T14:24:08.227" v="5916" actId="1076"/>
          <ac:spMkLst>
            <pc:docMk/>
            <pc:sldMasterMk cId="3258289326" sldId="2147483648"/>
            <ac:spMk id="6" creationId="{8357CE3B-6CF9-4BFD-9CE2-7710F30147CE}"/>
          </ac:spMkLst>
        </pc:spChg>
        <pc:picChg chg="add del mod modCrop">
          <ac:chgData name="Judith Fischer" userId="80c9b43b03ef8627" providerId="LiveId" clId="{5A56FC0F-E801-4EBF-93A3-830F8BA446FC}" dt="2021-06-23T14:23:05.300" v="5912" actId="478"/>
          <ac:picMkLst>
            <pc:docMk/>
            <pc:sldMasterMk cId="3258289326" sldId="2147483648"/>
            <ac:picMk id="7" creationId="{37A54D7D-72BE-4BDC-A883-0368FB176630}"/>
          </ac:picMkLst>
        </pc:picChg>
        <pc:sldLayoutChg chg="delSp modSp mod">
          <pc:chgData name="Judith Fischer" userId="80c9b43b03ef8627" providerId="LiveId" clId="{5A56FC0F-E801-4EBF-93A3-830F8BA446FC}" dt="2021-06-23T14:25:27.580" v="5917" actId="478"/>
          <pc:sldLayoutMkLst>
            <pc:docMk/>
            <pc:sldMasterMk cId="3258289326" sldId="2147483648"/>
            <pc:sldLayoutMk cId="1514266098" sldId="2147483649"/>
          </pc:sldLayoutMkLst>
          <pc:spChg chg="del">
            <ac:chgData name="Judith Fischer" userId="80c9b43b03ef8627" providerId="LiveId" clId="{5A56FC0F-E801-4EBF-93A3-830F8BA446FC}" dt="2021-06-23T14:23:54.573" v="5914" actId="478"/>
            <ac:spMkLst>
              <pc:docMk/>
              <pc:sldMasterMk cId="3258289326" sldId="2147483648"/>
              <pc:sldLayoutMk cId="1514266098" sldId="2147483649"/>
              <ac:spMk id="4" creationId="{056A4F78-425B-47AF-AB29-42526D4CD27C}"/>
            </ac:spMkLst>
          </pc:spChg>
          <pc:spChg chg="del">
            <ac:chgData name="Judith Fischer" userId="80c9b43b03ef8627" providerId="LiveId" clId="{5A56FC0F-E801-4EBF-93A3-830F8BA446FC}" dt="2021-06-23T14:24:01.571" v="5915" actId="478"/>
            <ac:spMkLst>
              <pc:docMk/>
              <pc:sldMasterMk cId="3258289326" sldId="2147483648"/>
              <pc:sldLayoutMk cId="1514266098" sldId="2147483649"/>
              <ac:spMk id="5" creationId="{2675B3A2-515D-499D-8A78-7BC56A99969E}"/>
            </ac:spMkLst>
          </pc:spChg>
          <pc:spChg chg="del mod">
            <ac:chgData name="Judith Fischer" userId="80c9b43b03ef8627" providerId="LiveId" clId="{5A56FC0F-E801-4EBF-93A3-830F8BA446FC}" dt="2021-06-23T14:25:27.580" v="5917" actId="478"/>
            <ac:spMkLst>
              <pc:docMk/>
              <pc:sldMasterMk cId="3258289326" sldId="2147483648"/>
              <pc:sldLayoutMk cId="1514266098" sldId="2147483649"/>
              <ac:spMk id="6" creationId="{A84AA40E-3260-4F74-9954-16AC7C709F1B}"/>
            </ac:spMkLst>
          </pc:spChg>
        </pc:sldLayoutChg>
        <pc:sldLayoutChg chg="addSp delSp modSp mod">
          <pc:chgData name="Judith Fischer" userId="80c9b43b03ef8627" providerId="LiveId" clId="{5A56FC0F-E801-4EBF-93A3-830F8BA446FC}" dt="2021-06-23T14:28:41.997" v="5924" actId="122"/>
          <pc:sldLayoutMkLst>
            <pc:docMk/>
            <pc:sldMasterMk cId="3258289326" sldId="2147483648"/>
            <pc:sldLayoutMk cId="3143323862" sldId="2147483650"/>
          </pc:sldLayoutMkLst>
          <pc:spChg chg="add del">
            <ac:chgData name="Judith Fischer" userId="80c9b43b03ef8627" providerId="LiveId" clId="{5A56FC0F-E801-4EBF-93A3-830F8BA446FC}" dt="2021-06-23T14:21:17.803" v="5882" actId="478"/>
            <ac:spMkLst>
              <pc:docMk/>
              <pc:sldMasterMk cId="3258289326" sldId="2147483648"/>
              <pc:sldLayoutMk cId="3143323862" sldId="2147483650"/>
              <ac:spMk id="4" creationId="{3EC8BC4C-F36E-4A1B-88A0-09CC690F2AF0}"/>
            </ac:spMkLst>
          </pc:spChg>
          <pc:spChg chg="add del">
            <ac:chgData name="Judith Fischer" userId="80c9b43b03ef8627" providerId="LiveId" clId="{5A56FC0F-E801-4EBF-93A3-830F8BA446FC}" dt="2021-06-23T14:21:20.348" v="5883" actId="478"/>
            <ac:spMkLst>
              <pc:docMk/>
              <pc:sldMasterMk cId="3258289326" sldId="2147483648"/>
              <pc:sldLayoutMk cId="3143323862" sldId="2147483650"/>
              <ac:spMk id="5" creationId="{54EB3563-C892-4646-AF39-EE2423D8F5A9}"/>
            </ac:spMkLst>
          </pc:spChg>
          <pc:spChg chg="mod">
            <ac:chgData name="Judith Fischer" userId="80c9b43b03ef8627" providerId="LiveId" clId="{5A56FC0F-E801-4EBF-93A3-830F8BA446FC}" dt="2021-06-23T14:28:41.997" v="5924" actId="122"/>
            <ac:spMkLst>
              <pc:docMk/>
              <pc:sldMasterMk cId="3258289326" sldId="2147483648"/>
              <pc:sldLayoutMk cId="3143323862" sldId="2147483650"/>
              <ac:spMk id="6" creationId="{598157E6-3D01-4A83-8D84-DF7BD121E436}"/>
            </ac:spMkLst>
          </pc:spChg>
        </pc:sldLayoutChg>
        <pc:sldLayoutChg chg="delSp mod">
          <pc:chgData name="Judith Fischer" userId="80c9b43b03ef8627" providerId="LiveId" clId="{5A56FC0F-E801-4EBF-93A3-830F8BA446FC}" dt="2021-06-23T14:21:26.382" v="5885" actId="478"/>
          <pc:sldLayoutMkLst>
            <pc:docMk/>
            <pc:sldMasterMk cId="3258289326" sldId="2147483648"/>
            <pc:sldLayoutMk cId="882112155" sldId="2147483651"/>
          </pc:sldLayoutMkLst>
          <pc:spChg chg="del">
            <ac:chgData name="Judith Fischer" userId="80c9b43b03ef8627" providerId="LiveId" clId="{5A56FC0F-E801-4EBF-93A3-830F8BA446FC}" dt="2021-06-23T14:21:25.292" v="5884" actId="478"/>
            <ac:spMkLst>
              <pc:docMk/>
              <pc:sldMasterMk cId="3258289326" sldId="2147483648"/>
              <pc:sldLayoutMk cId="882112155" sldId="2147483651"/>
              <ac:spMk id="4" creationId="{28DE6E46-DF8B-4956-B860-016247BDB297}"/>
            </ac:spMkLst>
          </pc:spChg>
          <pc:spChg chg="del">
            <ac:chgData name="Judith Fischer" userId="80c9b43b03ef8627" providerId="LiveId" clId="{5A56FC0F-E801-4EBF-93A3-830F8BA446FC}" dt="2021-06-23T14:21:26.382" v="5885" actId="478"/>
            <ac:spMkLst>
              <pc:docMk/>
              <pc:sldMasterMk cId="3258289326" sldId="2147483648"/>
              <pc:sldLayoutMk cId="882112155" sldId="2147483651"/>
              <ac:spMk id="5" creationId="{6BB053FC-BD57-4D31-9881-73DFF97C09F0}"/>
            </ac:spMkLst>
          </pc:spChg>
        </pc:sldLayoutChg>
        <pc:sldLayoutChg chg="delSp mod">
          <pc:chgData name="Judith Fischer" userId="80c9b43b03ef8627" providerId="LiveId" clId="{5A56FC0F-E801-4EBF-93A3-830F8BA446FC}" dt="2021-06-23T14:21:31.148" v="5887" actId="478"/>
          <pc:sldLayoutMkLst>
            <pc:docMk/>
            <pc:sldMasterMk cId="3258289326" sldId="2147483648"/>
            <pc:sldLayoutMk cId="2573244781" sldId="2147483652"/>
          </pc:sldLayoutMkLst>
          <pc:spChg chg="del">
            <ac:chgData name="Judith Fischer" userId="80c9b43b03ef8627" providerId="LiveId" clId="{5A56FC0F-E801-4EBF-93A3-830F8BA446FC}" dt="2021-06-23T14:21:29.748" v="5886" actId="478"/>
            <ac:spMkLst>
              <pc:docMk/>
              <pc:sldMasterMk cId="3258289326" sldId="2147483648"/>
              <pc:sldLayoutMk cId="2573244781" sldId="2147483652"/>
              <ac:spMk id="5" creationId="{8BB764B9-149F-4939-BB00-DFC2178D83A2}"/>
            </ac:spMkLst>
          </pc:spChg>
          <pc:spChg chg="del">
            <ac:chgData name="Judith Fischer" userId="80c9b43b03ef8627" providerId="LiveId" clId="{5A56FC0F-E801-4EBF-93A3-830F8BA446FC}" dt="2021-06-23T14:21:31.148" v="5887" actId="478"/>
            <ac:spMkLst>
              <pc:docMk/>
              <pc:sldMasterMk cId="3258289326" sldId="2147483648"/>
              <pc:sldLayoutMk cId="2573244781" sldId="2147483652"/>
              <ac:spMk id="6" creationId="{77A971C3-2A7E-4FC1-9BFC-7B28899DCD09}"/>
            </ac:spMkLst>
          </pc:spChg>
        </pc:sldLayoutChg>
        <pc:sldLayoutChg chg="delSp mod">
          <pc:chgData name="Judith Fischer" userId="80c9b43b03ef8627" providerId="LiveId" clId="{5A56FC0F-E801-4EBF-93A3-830F8BA446FC}" dt="2021-06-23T14:21:34.865" v="5889" actId="478"/>
          <pc:sldLayoutMkLst>
            <pc:docMk/>
            <pc:sldMasterMk cId="3258289326" sldId="2147483648"/>
            <pc:sldLayoutMk cId="1621856280" sldId="2147483653"/>
          </pc:sldLayoutMkLst>
          <pc:spChg chg="del">
            <ac:chgData name="Judith Fischer" userId="80c9b43b03ef8627" providerId="LiveId" clId="{5A56FC0F-E801-4EBF-93A3-830F8BA446FC}" dt="2021-06-23T14:21:33.689" v="5888" actId="478"/>
            <ac:spMkLst>
              <pc:docMk/>
              <pc:sldMasterMk cId="3258289326" sldId="2147483648"/>
              <pc:sldLayoutMk cId="1621856280" sldId="2147483653"/>
              <ac:spMk id="7" creationId="{5AFC367D-7CC4-4B6D-867B-4055A4638036}"/>
            </ac:spMkLst>
          </pc:spChg>
          <pc:spChg chg="del">
            <ac:chgData name="Judith Fischer" userId="80c9b43b03ef8627" providerId="LiveId" clId="{5A56FC0F-E801-4EBF-93A3-830F8BA446FC}" dt="2021-06-23T14:21:34.865" v="5889" actId="478"/>
            <ac:spMkLst>
              <pc:docMk/>
              <pc:sldMasterMk cId="3258289326" sldId="2147483648"/>
              <pc:sldLayoutMk cId="1621856280" sldId="2147483653"/>
              <ac:spMk id="8" creationId="{B01B3FC4-C949-4A0C-9081-D1CB33AFE370}"/>
            </ac:spMkLst>
          </pc:spChg>
        </pc:sldLayoutChg>
        <pc:sldLayoutChg chg="delSp mod">
          <pc:chgData name="Judith Fischer" userId="80c9b43b03ef8627" providerId="LiveId" clId="{5A56FC0F-E801-4EBF-93A3-830F8BA446FC}" dt="2021-06-23T14:21:39.253" v="5891" actId="478"/>
          <pc:sldLayoutMkLst>
            <pc:docMk/>
            <pc:sldMasterMk cId="3258289326" sldId="2147483648"/>
            <pc:sldLayoutMk cId="2522510102" sldId="2147483654"/>
          </pc:sldLayoutMkLst>
          <pc:spChg chg="del">
            <ac:chgData name="Judith Fischer" userId="80c9b43b03ef8627" providerId="LiveId" clId="{5A56FC0F-E801-4EBF-93A3-830F8BA446FC}" dt="2021-06-23T14:21:37.942" v="5890" actId="478"/>
            <ac:spMkLst>
              <pc:docMk/>
              <pc:sldMasterMk cId="3258289326" sldId="2147483648"/>
              <pc:sldLayoutMk cId="2522510102" sldId="2147483654"/>
              <ac:spMk id="3" creationId="{7D780556-136C-4171-B94A-D0E80CB10DBE}"/>
            </ac:spMkLst>
          </pc:spChg>
          <pc:spChg chg="del">
            <ac:chgData name="Judith Fischer" userId="80c9b43b03ef8627" providerId="LiveId" clId="{5A56FC0F-E801-4EBF-93A3-830F8BA446FC}" dt="2021-06-23T14:21:39.253" v="5891" actId="478"/>
            <ac:spMkLst>
              <pc:docMk/>
              <pc:sldMasterMk cId="3258289326" sldId="2147483648"/>
              <pc:sldLayoutMk cId="2522510102" sldId="2147483654"/>
              <ac:spMk id="4" creationId="{8B32C429-DAFB-4B96-87DB-CFC07A50AFAE}"/>
            </ac:spMkLst>
          </pc:spChg>
        </pc:sldLayoutChg>
        <pc:sldLayoutChg chg="delSp mod">
          <pc:chgData name="Judith Fischer" userId="80c9b43b03ef8627" providerId="LiveId" clId="{5A56FC0F-E801-4EBF-93A3-830F8BA446FC}" dt="2021-06-23T14:21:43.458" v="5893" actId="478"/>
          <pc:sldLayoutMkLst>
            <pc:docMk/>
            <pc:sldMasterMk cId="3258289326" sldId="2147483648"/>
            <pc:sldLayoutMk cId="1484341337" sldId="2147483655"/>
          </pc:sldLayoutMkLst>
          <pc:spChg chg="del">
            <ac:chgData name="Judith Fischer" userId="80c9b43b03ef8627" providerId="LiveId" clId="{5A56FC0F-E801-4EBF-93A3-830F8BA446FC}" dt="2021-06-23T14:21:41.532" v="5892" actId="478"/>
            <ac:spMkLst>
              <pc:docMk/>
              <pc:sldMasterMk cId="3258289326" sldId="2147483648"/>
              <pc:sldLayoutMk cId="1484341337" sldId="2147483655"/>
              <ac:spMk id="2" creationId="{70441F85-7DE2-48A6-8482-6D508F078566}"/>
            </ac:spMkLst>
          </pc:spChg>
          <pc:spChg chg="del">
            <ac:chgData name="Judith Fischer" userId="80c9b43b03ef8627" providerId="LiveId" clId="{5A56FC0F-E801-4EBF-93A3-830F8BA446FC}" dt="2021-06-23T14:21:43.458" v="5893" actId="478"/>
            <ac:spMkLst>
              <pc:docMk/>
              <pc:sldMasterMk cId="3258289326" sldId="2147483648"/>
              <pc:sldLayoutMk cId="1484341337" sldId="2147483655"/>
              <ac:spMk id="3" creationId="{A7016341-C0BB-4F46-B6ED-CB71560DC16F}"/>
            </ac:spMkLst>
          </pc:spChg>
        </pc:sldLayoutChg>
        <pc:sldLayoutChg chg="delSp mod">
          <pc:chgData name="Judith Fischer" userId="80c9b43b03ef8627" providerId="LiveId" clId="{5A56FC0F-E801-4EBF-93A3-830F8BA446FC}" dt="2021-06-23T14:21:48.317" v="5895" actId="478"/>
          <pc:sldLayoutMkLst>
            <pc:docMk/>
            <pc:sldMasterMk cId="3258289326" sldId="2147483648"/>
            <pc:sldLayoutMk cId="147010286" sldId="2147483656"/>
          </pc:sldLayoutMkLst>
          <pc:spChg chg="del">
            <ac:chgData name="Judith Fischer" userId="80c9b43b03ef8627" providerId="LiveId" clId="{5A56FC0F-E801-4EBF-93A3-830F8BA446FC}" dt="2021-06-23T14:21:46.519" v="5894" actId="478"/>
            <ac:spMkLst>
              <pc:docMk/>
              <pc:sldMasterMk cId="3258289326" sldId="2147483648"/>
              <pc:sldLayoutMk cId="147010286" sldId="2147483656"/>
              <ac:spMk id="5" creationId="{42BDC964-2FDA-4CEF-9655-16E92093D55B}"/>
            </ac:spMkLst>
          </pc:spChg>
          <pc:spChg chg="del">
            <ac:chgData name="Judith Fischer" userId="80c9b43b03ef8627" providerId="LiveId" clId="{5A56FC0F-E801-4EBF-93A3-830F8BA446FC}" dt="2021-06-23T14:21:48.317" v="5895" actId="478"/>
            <ac:spMkLst>
              <pc:docMk/>
              <pc:sldMasterMk cId="3258289326" sldId="2147483648"/>
              <pc:sldLayoutMk cId="147010286" sldId="2147483656"/>
              <ac:spMk id="6" creationId="{9AD1BFA4-8437-41CE-A418-1C26900681FA}"/>
            </ac:spMkLst>
          </pc:spChg>
        </pc:sldLayoutChg>
        <pc:sldLayoutChg chg="delSp mod">
          <pc:chgData name="Judith Fischer" userId="80c9b43b03ef8627" providerId="LiveId" clId="{5A56FC0F-E801-4EBF-93A3-830F8BA446FC}" dt="2021-06-23T14:21:55.855" v="5897" actId="478"/>
          <pc:sldLayoutMkLst>
            <pc:docMk/>
            <pc:sldMasterMk cId="3258289326" sldId="2147483648"/>
            <pc:sldLayoutMk cId="3421895130" sldId="2147483657"/>
          </pc:sldLayoutMkLst>
          <pc:spChg chg="del">
            <ac:chgData name="Judith Fischer" userId="80c9b43b03ef8627" providerId="LiveId" clId="{5A56FC0F-E801-4EBF-93A3-830F8BA446FC}" dt="2021-06-23T14:21:52.107" v="5896" actId="478"/>
            <ac:spMkLst>
              <pc:docMk/>
              <pc:sldMasterMk cId="3258289326" sldId="2147483648"/>
              <pc:sldLayoutMk cId="3421895130" sldId="2147483657"/>
              <ac:spMk id="5" creationId="{841D6DCF-7A80-4344-8BE2-E17D500B0DFB}"/>
            </ac:spMkLst>
          </pc:spChg>
          <pc:spChg chg="del">
            <ac:chgData name="Judith Fischer" userId="80c9b43b03ef8627" providerId="LiveId" clId="{5A56FC0F-E801-4EBF-93A3-830F8BA446FC}" dt="2021-06-23T14:21:55.855" v="5897" actId="478"/>
            <ac:spMkLst>
              <pc:docMk/>
              <pc:sldMasterMk cId="3258289326" sldId="2147483648"/>
              <pc:sldLayoutMk cId="3421895130" sldId="2147483657"/>
              <ac:spMk id="6" creationId="{8AAB77DC-905D-4075-AB02-A8CDE2E467DC}"/>
            </ac:spMkLst>
          </pc:spChg>
        </pc:sldLayoutChg>
        <pc:sldLayoutChg chg="delSp mod">
          <pc:chgData name="Judith Fischer" userId="80c9b43b03ef8627" providerId="LiveId" clId="{5A56FC0F-E801-4EBF-93A3-830F8BA446FC}" dt="2021-06-23T14:22:02.037" v="5899" actId="478"/>
          <pc:sldLayoutMkLst>
            <pc:docMk/>
            <pc:sldMasterMk cId="3258289326" sldId="2147483648"/>
            <pc:sldLayoutMk cId="249852419" sldId="2147483659"/>
          </pc:sldLayoutMkLst>
          <pc:spChg chg="del">
            <ac:chgData name="Judith Fischer" userId="80c9b43b03ef8627" providerId="LiveId" clId="{5A56FC0F-E801-4EBF-93A3-830F8BA446FC}" dt="2021-06-23T14:21:59.712" v="5898" actId="478"/>
            <ac:spMkLst>
              <pc:docMk/>
              <pc:sldMasterMk cId="3258289326" sldId="2147483648"/>
              <pc:sldLayoutMk cId="249852419" sldId="2147483659"/>
              <ac:spMk id="4" creationId="{8F0BA284-97F2-4B5E-87F1-E0DA83702B04}"/>
            </ac:spMkLst>
          </pc:spChg>
          <pc:spChg chg="del">
            <ac:chgData name="Judith Fischer" userId="80c9b43b03ef8627" providerId="LiveId" clId="{5A56FC0F-E801-4EBF-93A3-830F8BA446FC}" dt="2021-06-23T14:22:02.037" v="5899" actId="478"/>
            <ac:spMkLst>
              <pc:docMk/>
              <pc:sldMasterMk cId="3258289326" sldId="2147483648"/>
              <pc:sldLayoutMk cId="249852419" sldId="2147483659"/>
              <ac:spMk id="5" creationId="{F974315E-FF08-47FC-9FAC-FC489043C1ED}"/>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84B0D1-680D-4F7F-865C-9AB465F64A92}" type="datetimeFigureOut">
              <a:rPr lang="fr-FR" smtClean="0"/>
              <a:t>29/09/2021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12226F-32F1-43C6-8194-7BB7C1D91C87}" type="slidenum">
              <a:rPr lang="fr-FR" smtClean="0"/>
              <a:t>‹N°›</a:t>
            </a:fld>
            <a:endParaRPr lang="fr-FR"/>
          </a:p>
        </p:txBody>
      </p:sp>
    </p:spTree>
    <p:extLst>
      <p:ext uri="{BB962C8B-B14F-4D97-AF65-F5344CB8AC3E}">
        <p14:creationId xmlns:p14="http://schemas.microsoft.com/office/powerpoint/2010/main" val="965601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712226F-32F1-43C6-8194-7BB7C1D91C87}" type="slidenum">
              <a:rPr lang="fr-FR" smtClean="0"/>
              <a:t>2</a:t>
            </a:fld>
            <a:endParaRPr lang="fr-FR"/>
          </a:p>
        </p:txBody>
      </p:sp>
    </p:spTree>
    <p:extLst>
      <p:ext uri="{BB962C8B-B14F-4D97-AF65-F5344CB8AC3E}">
        <p14:creationId xmlns:p14="http://schemas.microsoft.com/office/powerpoint/2010/main" val="2629243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712226F-32F1-43C6-8194-7BB7C1D91C87}" type="slidenum">
              <a:rPr lang="fr-FR" smtClean="0"/>
              <a:t>4</a:t>
            </a:fld>
            <a:endParaRPr lang="fr-FR"/>
          </a:p>
        </p:txBody>
      </p:sp>
    </p:spTree>
    <p:extLst>
      <p:ext uri="{BB962C8B-B14F-4D97-AF65-F5344CB8AC3E}">
        <p14:creationId xmlns:p14="http://schemas.microsoft.com/office/powerpoint/2010/main" val="379509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712226F-32F1-43C6-8194-7BB7C1D91C87}" type="slidenum">
              <a:rPr lang="fr-FR" smtClean="0"/>
              <a:t>5</a:t>
            </a:fld>
            <a:endParaRPr lang="fr-FR"/>
          </a:p>
        </p:txBody>
      </p:sp>
    </p:spTree>
    <p:extLst>
      <p:ext uri="{BB962C8B-B14F-4D97-AF65-F5344CB8AC3E}">
        <p14:creationId xmlns:p14="http://schemas.microsoft.com/office/powerpoint/2010/main" val="4277556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712226F-32F1-43C6-8194-7BB7C1D91C87}" type="slidenum">
              <a:rPr lang="fr-FR" smtClean="0"/>
              <a:t>25</a:t>
            </a:fld>
            <a:endParaRPr lang="fr-FR"/>
          </a:p>
        </p:txBody>
      </p:sp>
    </p:spTree>
    <p:extLst>
      <p:ext uri="{BB962C8B-B14F-4D97-AF65-F5344CB8AC3E}">
        <p14:creationId xmlns:p14="http://schemas.microsoft.com/office/powerpoint/2010/main" val="1231900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712226F-32F1-43C6-8194-7BB7C1D91C87}" type="slidenum">
              <a:rPr lang="fr-FR" smtClean="0"/>
              <a:t>26</a:t>
            </a:fld>
            <a:endParaRPr lang="fr-FR"/>
          </a:p>
        </p:txBody>
      </p:sp>
    </p:spTree>
    <p:extLst>
      <p:ext uri="{BB962C8B-B14F-4D97-AF65-F5344CB8AC3E}">
        <p14:creationId xmlns:p14="http://schemas.microsoft.com/office/powerpoint/2010/main" val="637809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712226F-32F1-43C6-8194-7BB7C1D91C87}" type="slidenum">
              <a:rPr lang="fr-FR" smtClean="0"/>
              <a:t>36</a:t>
            </a:fld>
            <a:endParaRPr lang="fr-FR"/>
          </a:p>
        </p:txBody>
      </p:sp>
    </p:spTree>
    <p:extLst>
      <p:ext uri="{BB962C8B-B14F-4D97-AF65-F5344CB8AC3E}">
        <p14:creationId xmlns:p14="http://schemas.microsoft.com/office/powerpoint/2010/main" val="499964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712226F-32F1-43C6-8194-7BB7C1D91C87}" type="slidenum">
              <a:rPr lang="fr-FR" smtClean="0"/>
              <a:t>38</a:t>
            </a:fld>
            <a:endParaRPr lang="fr-FR"/>
          </a:p>
        </p:txBody>
      </p:sp>
    </p:spTree>
    <p:extLst>
      <p:ext uri="{BB962C8B-B14F-4D97-AF65-F5344CB8AC3E}">
        <p14:creationId xmlns:p14="http://schemas.microsoft.com/office/powerpoint/2010/main" val="3673643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C96A18-DE81-4622-8EDF-8DAE2ECE4C5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DCA98F2-A591-485A-A325-7F569A25F4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1514266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C25FC5-2F75-4714-BCB5-7F033E99235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EE862C9-80F1-4CC5-8F1D-189E6B2F2E6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871AE7F-AC8D-430F-B869-AFEB212F5CC8}"/>
              </a:ext>
            </a:extLst>
          </p:cNvPr>
          <p:cNvSpPr>
            <a:spLocks noGrp="1"/>
          </p:cNvSpPr>
          <p:nvPr>
            <p:ph type="dt" sz="half" idx="10"/>
          </p:nvPr>
        </p:nvSpPr>
        <p:spPr>
          <a:xfrm>
            <a:off x="838200" y="6356350"/>
            <a:ext cx="2743200" cy="365125"/>
          </a:xfrm>
          <a:prstGeom prst="rect">
            <a:avLst/>
          </a:prstGeom>
        </p:spPr>
        <p:txBody>
          <a:bodyPr/>
          <a:lstStyle/>
          <a:p>
            <a:endParaRPr lang="fr-FR"/>
          </a:p>
        </p:txBody>
      </p:sp>
      <p:sp>
        <p:nvSpPr>
          <p:cNvPr id="5" name="Espace réservé du pied de page 4">
            <a:extLst>
              <a:ext uri="{FF2B5EF4-FFF2-40B4-BE49-F238E27FC236}">
                <a16:creationId xmlns:a16="http://schemas.microsoft.com/office/drawing/2014/main" id="{E2968B77-C23A-438D-90A4-37148C8D6E22}"/>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12DBC787-E770-4839-9A28-1975D8972CC2}"/>
              </a:ext>
            </a:extLst>
          </p:cNvPr>
          <p:cNvSpPr>
            <a:spLocks noGrp="1"/>
          </p:cNvSpPr>
          <p:nvPr>
            <p:ph type="sldNum" sz="quarter" idx="12"/>
          </p:nvPr>
        </p:nvSpPr>
        <p:spPr/>
        <p:txBody>
          <a:bodyPr/>
          <a:lstStyle/>
          <a:p>
            <a:fld id="{B3DC7CD3-E059-442A-912E-598EA0B387A3}" type="slidenum">
              <a:rPr lang="fr-FR" smtClean="0"/>
              <a:t>‹N°›</a:t>
            </a:fld>
            <a:endParaRPr lang="fr-FR"/>
          </a:p>
        </p:txBody>
      </p:sp>
    </p:spTree>
    <p:extLst>
      <p:ext uri="{BB962C8B-B14F-4D97-AF65-F5344CB8AC3E}">
        <p14:creationId xmlns:p14="http://schemas.microsoft.com/office/powerpoint/2010/main" val="350805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BC59B70-3812-48F6-99D0-94D458DEA37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9290C37-9CCD-47DA-B164-D8F9E60E061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a:extLst>
              <a:ext uri="{FF2B5EF4-FFF2-40B4-BE49-F238E27FC236}">
                <a16:creationId xmlns:a16="http://schemas.microsoft.com/office/drawing/2014/main" id="{0E6E9A6C-8978-43B7-88D1-70885301AB9A}"/>
              </a:ext>
            </a:extLst>
          </p:cNvPr>
          <p:cNvSpPr>
            <a:spLocks noGrp="1"/>
          </p:cNvSpPr>
          <p:nvPr>
            <p:ph type="sldNum" sz="quarter" idx="12"/>
          </p:nvPr>
        </p:nvSpPr>
        <p:spPr/>
        <p:txBody>
          <a:bodyPr/>
          <a:lstStyle/>
          <a:p>
            <a:fld id="{B3DC7CD3-E059-442A-912E-598EA0B387A3}" type="slidenum">
              <a:rPr lang="fr-FR" smtClean="0"/>
              <a:t>‹N°›</a:t>
            </a:fld>
            <a:endParaRPr lang="fr-FR" dirty="0"/>
          </a:p>
        </p:txBody>
      </p:sp>
    </p:spTree>
    <p:extLst>
      <p:ext uri="{BB962C8B-B14F-4D97-AF65-F5344CB8AC3E}">
        <p14:creationId xmlns:p14="http://schemas.microsoft.com/office/powerpoint/2010/main" val="249852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AE1F51-C2F1-480A-9FD5-B3461CE7D45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18B8696-31E1-42E6-81A2-D6A2A88074C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a:extLst>
              <a:ext uri="{FF2B5EF4-FFF2-40B4-BE49-F238E27FC236}">
                <a16:creationId xmlns:a16="http://schemas.microsoft.com/office/drawing/2014/main" id="{598157E6-3D01-4A83-8D84-DF7BD121E436}"/>
              </a:ext>
            </a:extLst>
          </p:cNvPr>
          <p:cNvSpPr>
            <a:spLocks noGrp="1"/>
          </p:cNvSpPr>
          <p:nvPr>
            <p:ph type="sldNum" sz="quarter" idx="12"/>
          </p:nvPr>
        </p:nvSpPr>
        <p:spPr/>
        <p:txBody>
          <a:bodyPr/>
          <a:lstStyle>
            <a:lvl1pPr algn="ctr">
              <a:defRPr sz="1400"/>
            </a:lvl1pPr>
          </a:lstStyle>
          <a:p>
            <a:fld id="{B3DC7CD3-E059-442A-912E-598EA0B387A3}" type="slidenum">
              <a:rPr lang="fr-FR" smtClean="0"/>
              <a:pPr/>
              <a:t>‹N°›</a:t>
            </a:fld>
            <a:endParaRPr lang="fr-FR" dirty="0"/>
          </a:p>
        </p:txBody>
      </p:sp>
    </p:spTree>
    <p:extLst>
      <p:ext uri="{BB962C8B-B14F-4D97-AF65-F5344CB8AC3E}">
        <p14:creationId xmlns:p14="http://schemas.microsoft.com/office/powerpoint/2010/main" val="3143323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EE3152-2828-4F57-9301-60385FC66D0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EF5F03E-C0F5-4AFB-BD8F-9E29FAA2C2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6" name="Espace réservé du numéro de diapositive 5">
            <a:extLst>
              <a:ext uri="{FF2B5EF4-FFF2-40B4-BE49-F238E27FC236}">
                <a16:creationId xmlns:a16="http://schemas.microsoft.com/office/drawing/2014/main" id="{88A771E6-710F-46C1-B440-48BA00D88C58}"/>
              </a:ext>
            </a:extLst>
          </p:cNvPr>
          <p:cNvSpPr>
            <a:spLocks noGrp="1"/>
          </p:cNvSpPr>
          <p:nvPr>
            <p:ph type="sldNum" sz="quarter" idx="12"/>
          </p:nvPr>
        </p:nvSpPr>
        <p:spPr/>
        <p:txBody>
          <a:bodyPr/>
          <a:lstStyle/>
          <a:p>
            <a:fld id="{B3DC7CD3-E059-442A-912E-598EA0B387A3}" type="slidenum">
              <a:rPr lang="fr-FR" smtClean="0"/>
              <a:t>‹N°›</a:t>
            </a:fld>
            <a:endParaRPr lang="fr-FR"/>
          </a:p>
        </p:txBody>
      </p:sp>
    </p:spTree>
    <p:extLst>
      <p:ext uri="{BB962C8B-B14F-4D97-AF65-F5344CB8AC3E}">
        <p14:creationId xmlns:p14="http://schemas.microsoft.com/office/powerpoint/2010/main" val="882112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5C6F6B-AD2E-4CB6-836F-F3830957E40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251F899-753F-4531-9743-F1C3800B76E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D30065C-828F-4FB8-BAA8-89482BF8F33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a:extLst>
              <a:ext uri="{FF2B5EF4-FFF2-40B4-BE49-F238E27FC236}">
                <a16:creationId xmlns:a16="http://schemas.microsoft.com/office/drawing/2014/main" id="{2A6A3C88-E66B-4444-A7CB-E871FA4E200B}"/>
              </a:ext>
            </a:extLst>
          </p:cNvPr>
          <p:cNvSpPr>
            <a:spLocks noGrp="1"/>
          </p:cNvSpPr>
          <p:nvPr>
            <p:ph type="sldNum" sz="quarter" idx="12"/>
          </p:nvPr>
        </p:nvSpPr>
        <p:spPr/>
        <p:txBody>
          <a:bodyPr/>
          <a:lstStyle/>
          <a:p>
            <a:fld id="{B3DC7CD3-E059-442A-912E-598EA0B387A3}" type="slidenum">
              <a:rPr lang="fr-FR" smtClean="0"/>
              <a:t>‹N°›</a:t>
            </a:fld>
            <a:endParaRPr lang="fr-FR"/>
          </a:p>
        </p:txBody>
      </p:sp>
    </p:spTree>
    <p:extLst>
      <p:ext uri="{BB962C8B-B14F-4D97-AF65-F5344CB8AC3E}">
        <p14:creationId xmlns:p14="http://schemas.microsoft.com/office/powerpoint/2010/main" val="2573244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24D970-039F-400F-BBF4-C7879C67617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602FF76-7019-49DD-82F9-FA91911C73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FB6F0D1-E937-4A64-8BD6-48C68DFB337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4D8D2BD-0DC5-4647-9BF8-4A76FC4C89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D8BCB67-9A05-400F-BB2D-21F379AE0BB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numéro de diapositive 8">
            <a:extLst>
              <a:ext uri="{FF2B5EF4-FFF2-40B4-BE49-F238E27FC236}">
                <a16:creationId xmlns:a16="http://schemas.microsoft.com/office/drawing/2014/main" id="{1A1FA4A8-0492-4D65-95C2-AD8025B71109}"/>
              </a:ext>
            </a:extLst>
          </p:cNvPr>
          <p:cNvSpPr>
            <a:spLocks noGrp="1"/>
          </p:cNvSpPr>
          <p:nvPr>
            <p:ph type="sldNum" sz="quarter" idx="12"/>
          </p:nvPr>
        </p:nvSpPr>
        <p:spPr/>
        <p:txBody>
          <a:bodyPr/>
          <a:lstStyle/>
          <a:p>
            <a:fld id="{B3DC7CD3-E059-442A-912E-598EA0B387A3}" type="slidenum">
              <a:rPr lang="fr-FR" smtClean="0"/>
              <a:t>‹N°›</a:t>
            </a:fld>
            <a:endParaRPr lang="fr-FR"/>
          </a:p>
        </p:txBody>
      </p:sp>
    </p:spTree>
    <p:extLst>
      <p:ext uri="{BB962C8B-B14F-4D97-AF65-F5344CB8AC3E}">
        <p14:creationId xmlns:p14="http://schemas.microsoft.com/office/powerpoint/2010/main" val="1621856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CA6B1D-AE0B-4868-AC13-B402EBD0835B}"/>
              </a:ext>
            </a:extLst>
          </p:cNvPr>
          <p:cNvSpPr>
            <a:spLocks noGrp="1"/>
          </p:cNvSpPr>
          <p:nvPr>
            <p:ph type="title"/>
          </p:nvPr>
        </p:nvSpPr>
        <p:spPr/>
        <p:txBody>
          <a:bodyPr/>
          <a:lstStyle/>
          <a:p>
            <a:r>
              <a:rPr lang="fr-FR"/>
              <a:t>Modifiez le style du titre</a:t>
            </a:r>
          </a:p>
        </p:txBody>
      </p:sp>
      <p:sp>
        <p:nvSpPr>
          <p:cNvPr id="5" name="Espace réservé du numéro de diapositive 4">
            <a:extLst>
              <a:ext uri="{FF2B5EF4-FFF2-40B4-BE49-F238E27FC236}">
                <a16:creationId xmlns:a16="http://schemas.microsoft.com/office/drawing/2014/main" id="{D8C8C878-5134-49F0-91B4-6E6FA7968091}"/>
              </a:ext>
            </a:extLst>
          </p:cNvPr>
          <p:cNvSpPr>
            <a:spLocks noGrp="1"/>
          </p:cNvSpPr>
          <p:nvPr>
            <p:ph type="sldNum" sz="quarter" idx="12"/>
          </p:nvPr>
        </p:nvSpPr>
        <p:spPr/>
        <p:txBody>
          <a:bodyPr/>
          <a:lstStyle/>
          <a:p>
            <a:fld id="{B3DC7CD3-E059-442A-912E-598EA0B387A3}" type="slidenum">
              <a:rPr lang="fr-FR" smtClean="0"/>
              <a:t>‹N°›</a:t>
            </a:fld>
            <a:endParaRPr lang="fr-FR"/>
          </a:p>
        </p:txBody>
      </p:sp>
    </p:spTree>
    <p:extLst>
      <p:ext uri="{BB962C8B-B14F-4D97-AF65-F5344CB8AC3E}">
        <p14:creationId xmlns:p14="http://schemas.microsoft.com/office/powerpoint/2010/main" val="2522510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4B5C8E0-110D-4247-A313-ED3C7C630800}"/>
              </a:ext>
            </a:extLst>
          </p:cNvPr>
          <p:cNvSpPr>
            <a:spLocks noGrp="1"/>
          </p:cNvSpPr>
          <p:nvPr>
            <p:ph type="sldNum" sz="quarter" idx="12"/>
          </p:nvPr>
        </p:nvSpPr>
        <p:spPr/>
        <p:txBody>
          <a:bodyPr/>
          <a:lstStyle/>
          <a:p>
            <a:fld id="{B3DC7CD3-E059-442A-912E-598EA0B387A3}" type="slidenum">
              <a:rPr lang="fr-FR" smtClean="0"/>
              <a:t>‹N°›</a:t>
            </a:fld>
            <a:endParaRPr lang="fr-FR"/>
          </a:p>
        </p:txBody>
      </p:sp>
    </p:spTree>
    <p:extLst>
      <p:ext uri="{BB962C8B-B14F-4D97-AF65-F5344CB8AC3E}">
        <p14:creationId xmlns:p14="http://schemas.microsoft.com/office/powerpoint/2010/main" val="1484341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096A7D-16C7-44E3-9E5A-570349B830B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208FB12-9210-4B48-AC4B-27E2D3EC35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B06214D-73B7-42BD-B314-107698E770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7" name="Espace réservé du numéro de diapositive 6">
            <a:extLst>
              <a:ext uri="{FF2B5EF4-FFF2-40B4-BE49-F238E27FC236}">
                <a16:creationId xmlns:a16="http://schemas.microsoft.com/office/drawing/2014/main" id="{ED401490-8694-402B-BF0D-5DA2822C2E2D}"/>
              </a:ext>
            </a:extLst>
          </p:cNvPr>
          <p:cNvSpPr>
            <a:spLocks noGrp="1"/>
          </p:cNvSpPr>
          <p:nvPr>
            <p:ph type="sldNum" sz="quarter" idx="12"/>
          </p:nvPr>
        </p:nvSpPr>
        <p:spPr/>
        <p:txBody>
          <a:bodyPr/>
          <a:lstStyle/>
          <a:p>
            <a:fld id="{B3DC7CD3-E059-442A-912E-598EA0B387A3}" type="slidenum">
              <a:rPr lang="fr-FR" smtClean="0"/>
              <a:t>‹N°›</a:t>
            </a:fld>
            <a:endParaRPr lang="fr-FR"/>
          </a:p>
        </p:txBody>
      </p:sp>
    </p:spTree>
    <p:extLst>
      <p:ext uri="{BB962C8B-B14F-4D97-AF65-F5344CB8AC3E}">
        <p14:creationId xmlns:p14="http://schemas.microsoft.com/office/powerpoint/2010/main" val="147010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42A46F-3448-476F-BA30-57E8E9C0669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4BBB73D-455F-462C-B78E-1D504CA4CB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DD636B7-EDC0-41B5-B146-EC61B122E5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7" name="Espace réservé du numéro de diapositive 6">
            <a:extLst>
              <a:ext uri="{FF2B5EF4-FFF2-40B4-BE49-F238E27FC236}">
                <a16:creationId xmlns:a16="http://schemas.microsoft.com/office/drawing/2014/main" id="{D1B9710A-D5ED-4034-891F-896CF721F747}"/>
              </a:ext>
            </a:extLst>
          </p:cNvPr>
          <p:cNvSpPr>
            <a:spLocks noGrp="1"/>
          </p:cNvSpPr>
          <p:nvPr>
            <p:ph type="sldNum" sz="quarter" idx="12"/>
          </p:nvPr>
        </p:nvSpPr>
        <p:spPr/>
        <p:txBody>
          <a:bodyPr/>
          <a:lstStyle/>
          <a:p>
            <a:fld id="{B3DC7CD3-E059-442A-912E-598EA0B387A3}" type="slidenum">
              <a:rPr lang="fr-FR" smtClean="0"/>
              <a:t>‹N°›</a:t>
            </a:fld>
            <a:endParaRPr lang="fr-FR"/>
          </a:p>
        </p:txBody>
      </p:sp>
    </p:spTree>
    <p:extLst>
      <p:ext uri="{BB962C8B-B14F-4D97-AF65-F5344CB8AC3E}">
        <p14:creationId xmlns:p14="http://schemas.microsoft.com/office/powerpoint/2010/main" val="3421895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F278B6D-5F37-4698-BED0-D28D4CC6A2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22D0802-6001-4F20-8C35-69AC31BC28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a:extLst>
              <a:ext uri="{FF2B5EF4-FFF2-40B4-BE49-F238E27FC236}">
                <a16:creationId xmlns:a16="http://schemas.microsoft.com/office/drawing/2014/main" id="{8357CE3B-6CF9-4BFD-9CE2-7710F30147CE}"/>
              </a:ext>
            </a:extLst>
          </p:cNvPr>
          <p:cNvSpPr>
            <a:spLocks noGrp="1"/>
          </p:cNvSpPr>
          <p:nvPr>
            <p:ph type="sldNum" sz="quarter" idx="4"/>
          </p:nvPr>
        </p:nvSpPr>
        <p:spPr>
          <a:xfrm>
            <a:off x="11353800" y="6315234"/>
            <a:ext cx="711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DC7CD3-E059-442A-912E-598EA0B387A3}" type="slidenum">
              <a:rPr lang="fr-FR" smtClean="0"/>
              <a:t>‹N°›</a:t>
            </a:fld>
            <a:endParaRPr lang="fr-FR" dirty="0"/>
          </a:p>
        </p:txBody>
      </p:sp>
    </p:spTree>
    <p:extLst>
      <p:ext uri="{BB962C8B-B14F-4D97-AF65-F5344CB8AC3E}">
        <p14:creationId xmlns:p14="http://schemas.microsoft.com/office/powerpoint/2010/main" val="3258289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2.png"/><Relationship Id="rId5" Type="http://schemas.openxmlformats.org/officeDocument/2006/relationships/slideLayout" Target="../slideLayouts/slideLayout2.xml"/><Relationship Id="rId4" Type="http://schemas.openxmlformats.org/officeDocument/2006/relationships/tags" Target="../tags/tag39.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42.xml"/><Relationship Id="rId7" Type="http://schemas.openxmlformats.org/officeDocument/2006/relationships/tags" Target="../tags/tag46.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tags" Target="../tags/tag59.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tags" Target="../tags/tag58.xml"/><Relationship Id="rId2" Type="http://schemas.openxmlformats.org/officeDocument/2006/relationships/tags" Target="../tags/tag48.xml"/><Relationship Id="rId16" Type="http://schemas.openxmlformats.org/officeDocument/2006/relationships/image" Target="../media/image14.png"/><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tags" Target="../tags/tag57.xml"/><Relationship Id="rId5" Type="http://schemas.openxmlformats.org/officeDocument/2006/relationships/tags" Target="../tags/tag51.xml"/><Relationship Id="rId15" Type="http://schemas.openxmlformats.org/officeDocument/2006/relationships/slideLayout" Target="../slideLayouts/slideLayout2.xml"/><Relationship Id="rId10" Type="http://schemas.openxmlformats.org/officeDocument/2006/relationships/tags" Target="../tags/tag56.xml"/><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tags" Target="../tags/tag60.xml"/></Relationships>
</file>

<file path=ppt/slides/_rels/slide13.xml.rels><?xml version="1.0" encoding="UTF-8" standalone="yes"?>
<Relationships xmlns="http://schemas.openxmlformats.org/package/2006/relationships"><Relationship Id="rId8" Type="http://schemas.openxmlformats.org/officeDocument/2006/relationships/tags" Target="../tags/tag68.xml"/><Relationship Id="rId3" Type="http://schemas.openxmlformats.org/officeDocument/2006/relationships/tags" Target="../tags/tag63.xml"/><Relationship Id="rId7" Type="http://schemas.openxmlformats.org/officeDocument/2006/relationships/tags" Target="../tags/tag67.xml"/><Relationship Id="rId12" Type="http://schemas.openxmlformats.org/officeDocument/2006/relationships/image" Target="../media/image15.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slideLayout" Target="../slideLayouts/slideLayout2.xml"/><Relationship Id="rId5" Type="http://schemas.openxmlformats.org/officeDocument/2006/relationships/tags" Target="../tags/tag65.xml"/><Relationship Id="rId10" Type="http://schemas.openxmlformats.org/officeDocument/2006/relationships/tags" Target="../tags/tag70.xml"/><Relationship Id="rId4" Type="http://schemas.openxmlformats.org/officeDocument/2006/relationships/tags" Target="../tags/tag64.xml"/><Relationship Id="rId9" Type="http://schemas.openxmlformats.org/officeDocument/2006/relationships/tags" Target="../tags/tag69.xml"/></Relationships>
</file>

<file path=ppt/slides/_rels/slide14.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16.png"/><Relationship Id="rId5" Type="http://schemas.openxmlformats.org/officeDocument/2006/relationships/slideLayout" Target="../slideLayouts/slideLayout2.xml"/><Relationship Id="rId4" Type="http://schemas.openxmlformats.org/officeDocument/2006/relationships/tags" Target="../tags/tag74.xml"/></Relationships>
</file>

<file path=ppt/slides/_rels/slide15.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tags" Target="../tags/tag87.xml"/><Relationship Id="rId3" Type="http://schemas.openxmlformats.org/officeDocument/2006/relationships/tags" Target="../tags/tag77.xml"/><Relationship Id="rId7" Type="http://schemas.openxmlformats.org/officeDocument/2006/relationships/tags" Target="../tags/tag81.xml"/><Relationship Id="rId12" Type="http://schemas.openxmlformats.org/officeDocument/2006/relationships/tags" Target="../tags/tag86.xml"/><Relationship Id="rId17" Type="http://schemas.openxmlformats.org/officeDocument/2006/relationships/image" Target="../media/image17.png"/><Relationship Id="rId2" Type="http://schemas.openxmlformats.org/officeDocument/2006/relationships/tags" Target="../tags/tag76.xml"/><Relationship Id="rId16" Type="http://schemas.openxmlformats.org/officeDocument/2006/relationships/image" Target="../media/image14.png"/><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tags" Target="../tags/tag85.xml"/><Relationship Id="rId5" Type="http://schemas.openxmlformats.org/officeDocument/2006/relationships/tags" Target="../tags/tag79.xml"/><Relationship Id="rId15" Type="http://schemas.openxmlformats.org/officeDocument/2006/relationships/slideLayout" Target="../slideLayouts/slideLayout2.xml"/><Relationship Id="rId10" Type="http://schemas.openxmlformats.org/officeDocument/2006/relationships/tags" Target="../tags/tag84.xml"/><Relationship Id="rId4" Type="http://schemas.openxmlformats.org/officeDocument/2006/relationships/tags" Target="../tags/tag78.xml"/><Relationship Id="rId9" Type="http://schemas.openxmlformats.org/officeDocument/2006/relationships/tags" Target="../tags/tag83.xml"/><Relationship Id="rId14" Type="http://schemas.openxmlformats.org/officeDocument/2006/relationships/tags" Target="../tags/tag88.xml"/></Relationships>
</file>

<file path=ppt/slides/_rels/slide16.xml.rels><?xml version="1.0" encoding="UTF-8" standalone="yes"?>
<Relationships xmlns="http://schemas.openxmlformats.org/package/2006/relationships"><Relationship Id="rId8" Type="http://schemas.openxmlformats.org/officeDocument/2006/relationships/tags" Target="../tags/tag96.xml"/><Relationship Id="rId13" Type="http://schemas.openxmlformats.org/officeDocument/2006/relationships/image" Target="../media/image19.png"/><Relationship Id="rId3" Type="http://schemas.openxmlformats.org/officeDocument/2006/relationships/tags" Target="../tags/tag91.xml"/><Relationship Id="rId7" Type="http://schemas.openxmlformats.org/officeDocument/2006/relationships/tags" Target="../tags/tag95.xml"/><Relationship Id="rId12" Type="http://schemas.openxmlformats.org/officeDocument/2006/relationships/image" Target="../media/image18.pn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11" Type="http://schemas.openxmlformats.org/officeDocument/2006/relationships/slideLayout" Target="../slideLayouts/slideLayout2.xml"/><Relationship Id="rId5" Type="http://schemas.openxmlformats.org/officeDocument/2006/relationships/tags" Target="../tags/tag93.xml"/><Relationship Id="rId10" Type="http://schemas.openxmlformats.org/officeDocument/2006/relationships/tags" Target="../tags/tag98.xml"/><Relationship Id="rId4" Type="http://schemas.openxmlformats.org/officeDocument/2006/relationships/tags" Target="../tags/tag92.xml"/><Relationship Id="rId9" Type="http://schemas.openxmlformats.org/officeDocument/2006/relationships/tags" Target="../tags/tag97.xml"/><Relationship Id="rId1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tags" Target="../tags/tag111.xml"/><Relationship Id="rId18" Type="http://schemas.openxmlformats.org/officeDocument/2006/relationships/tags" Target="../tags/tag116.xml"/><Relationship Id="rId3" Type="http://schemas.openxmlformats.org/officeDocument/2006/relationships/tags" Target="../tags/tag101.xml"/><Relationship Id="rId21" Type="http://schemas.openxmlformats.org/officeDocument/2006/relationships/tags" Target="../tags/tag119.xml"/><Relationship Id="rId7" Type="http://schemas.openxmlformats.org/officeDocument/2006/relationships/tags" Target="../tags/tag105.xml"/><Relationship Id="rId12" Type="http://schemas.openxmlformats.org/officeDocument/2006/relationships/tags" Target="../tags/tag110.xml"/><Relationship Id="rId17" Type="http://schemas.openxmlformats.org/officeDocument/2006/relationships/tags" Target="../tags/tag115.xml"/><Relationship Id="rId25" Type="http://schemas.openxmlformats.org/officeDocument/2006/relationships/image" Target="../media/image21.png"/><Relationship Id="rId2" Type="http://schemas.openxmlformats.org/officeDocument/2006/relationships/tags" Target="../tags/tag100.xml"/><Relationship Id="rId16" Type="http://schemas.openxmlformats.org/officeDocument/2006/relationships/tags" Target="../tags/tag114.xml"/><Relationship Id="rId20" Type="http://schemas.openxmlformats.org/officeDocument/2006/relationships/tags" Target="../tags/tag118.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tags" Target="../tags/tag109.xml"/><Relationship Id="rId24" Type="http://schemas.openxmlformats.org/officeDocument/2006/relationships/slideLayout" Target="../slideLayouts/slideLayout2.xml"/><Relationship Id="rId5" Type="http://schemas.openxmlformats.org/officeDocument/2006/relationships/tags" Target="../tags/tag103.xml"/><Relationship Id="rId15" Type="http://schemas.openxmlformats.org/officeDocument/2006/relationships/tags" Target="../tags/tag113.xml"/><Relationship Id="rId23" Type="http://schemas.openxmlformats.org/officeDocument/2006/relationships/tags" Target="../tags/tag121.xml"/><Relationship Id="rId10" Type="http://schemas.openxmlformats.org/officeDocument/2006/relationships/tags" Target="../tags/tag108.xml"/><Relationship Id="rId19" Type="http://schemas.openxmlformats.org/officeDocument/2006/relationships/tags" Target="../tags/tag117.xml"/><Relationship Id="rId4" Type="http://schemas.openxmlformats.org/officeDocument/2006/relationships/tags" Target="../tags/tag102.xml"/><Relationship Id="rId9" Type="http://schemas.openxmlformats.org/officeDocument/2006/relationships/tags" Target="../tags/tag107.xml"/><Relationship Id="rId14" Type="http://schemas.openxmlformats.org/officeDocument/2006/relationships/tags" Target="../tags/tag112.xml"/><Relationship Id="rId22" Type="http://schemas.openxmlformats.org/officeDocument/2006/relationships/tags" Target="../tags/tag120.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24.xml"/><Relationship Id="rId7" Type="http://schemas.openxmlformats.org/officeDocument/2006/relationships/tags" Target="../tags/tag128.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tags" Target="../tags/tag127.xml"/><Relationship Id="rId11" Type="http://schemas.openxmlformats.org/officeDocument/2006/relationships/image" Target="../media/image24.png"/><Relationship Id="rId5" Type="http://schemas.openxmlformats.org/officeDocument/2006/relationships/tags" Target="../tags/tag126.xml"/><Relationship Id="rId10" Type="http://schemas.openxmlformats.org/officeDocument/2006/relationships/image" Target="../media/image23.png"/><Relationship Id="rId4" Type="http://schemas.openxmlformats.org/officeDocument/2006/relationships/tags" Target="../tags/tag125.xml"/><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tags" Target="../tags/tag136.xml"/><Relationship Id="rId13" Type="http://schemas.openxmlformats.org/officeDocument/2006/relationships/image" Target="../media/image25.png"/><Relationship Id="rId3" Type="http://schemas.openxmlformats.org/officeDocument/2006/relationships/tags" Target="../tags/tag131.xml"/><Relationship Id="rId7" Type="http://schemas.openxmlformats.org/officeDocument/2006/relationships/tags" Target="../tags/tag135.xml"/><Relationship Id="rId12" Type="http://schemas.openxmlformats.org/officeDocument/2006/relationships/slideLayout" Target="../slideLayouts/slideLayout2.xml"/><Relationship Id="rId2" Type="http://schemas.openxmlformats.org/officeDocument/2006/relationships/tags" Target="../tags/tag130.xml"/><Relationship Id="rId16" Type="http://schemas.openxmlformats.org/officeDocument/2006/relationships/image" Target="../media/image27.png"/><Relationship Id="rId1" Type="http://schemas.openxmlformats.org/officeDocument/2006/relationships/tags" Target="../tags/tag129.xml"/><Relationship Id="rId6" Type="http://schemas.openxmlformats.org/officeDocument/2006/relationships/tags" Target="../tags/tag134.xml"/><Relationship Id="rId11" Type="http://schemas.openxmlformats.org/officeDocument/2006/relationships/tags" Target="../tags/tag139.xml"/><Relationship Id="rId5" Type="http://schemas.openxmlformats.org/officeDocument/2006/relationships/tags" Target="../tags/tag133.xml"/><Relationship Id="rId15" Type="http://schemas.openxmlformats.org/officeDocument/2006/relationships/image" Target="../media/image26.png"/><Relationship Id="rId10" Type="http://schemas.openxmlformats.org/officeDocument/2006/relationships/tags" Target="../tags/tag138.xml"/><Relationship Id="rId4" Type="http://schemas.openxmlformats.org/officeDocument/2006/relationships/tags" Target="../tags/tag132.xml"/><Relationship Id="rId9" Type="http://schemas.openxmlformats.org/officeDocument/2006/relationships/tags" Target="../tags/tag137.xml"/><Relationship Id="rId1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tags" Target="../tags/tag147.xml"/><Relationship Id="rId13" Type="http://schemas.openxmlformats.org/officeDocument/2006/relationships/image" Target="../media/image29.png"/><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image" Target="../media/image28.png"/><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image" Target="../media/image27.png"/><Relationship Id="rId5" Type="http://schemas.openxmlformats.org/officeDocument/2006/relationships/tags" Target="../tags/tag144.xml"/><Relationship Id="rId10" Type="http://schemas.openxmlformats.org/officeDocument/2006/relationships/slideLayout" Target="../slideLayouts/slideLayout2.xml"/><Relationship Id="rId4" Type="http://schemas.openxmlformats.org/officeDocument/2006/relationships/tags" Target="../tags/tag143.xml"/><Relationship Id="rId9" Type="http://schemas.openxmlformats.org/officeDocument/2006/relationships/tags" Target="../tags/tag148.xml"/></Relationships>
</file>

<file path=ppt/slides/_rels/slide21.xml.rels><?xml version="1.0" encoding="UTF-8" standalone="yes"?>
<Relationships xmlns="http://schemas.openxmlformats.org/package/2006/relationships"><Relationship Id="rId8" Type="http://schemas.openxmlformats.org/officeDocument/2006/relationships/tags" Target="../tags/tag156.xml"/><Relationship Id="rId13" Type="http://schemas.openxmlformats.org/officeDocument/2006/relationships/image" Target="../media/image31.png"/><Relationship Id="rId3" Type="http://schemas.openxmlformats.org/officeDocument/2006/relationships/tags" Target="../tags/tag151.xml"/><Relationship Id="rId7" Type="http://schemas.openxmlformats.org/officeDocument/2006/relationships/tags" Target="../tags/tag155.xml"/><Relationship Id="rId12" Type="http://schemas.openxmlformats.org/officeDocument/2006/relationships/image" Target="../media/image30.png"/><Relationship Id="rId2" Type="http://schemas.openxmlformats.org/officeDocument/2006/relationships/tags" Target="../tags/tag150.xml"/><Relationship Id="rId16" Type="http://schemas.openxmlformats.org/officeDocument/2006/relationships/image" Target="../media/image34.png"/><Relationship Id="rId1" Type="http://schemas.openxmlformats.org/officeDocument/2006/relationships/tags" Target="../tags/tag149.xml"/><Relationship Id="rId6" Type="http://schemas.openxmlformats.org/officeDocument/2006/relationships/tags" Target="../tags/tag154.xml"/><Relationship Id="rId11" Type="http://schemas.openxmlformats.org/officeDocument/2006/relationships/slideLayout" Target="../slideLayouts/slideLayout2.xml"/><Relationship Id="rId5" Type="http://schemas.openxmlformats.org/officeDocument/2006/relationships/tags" Target="../tags/tag153.xml"/><Relationship Id="rId15" Type="http://schemas.openxmlformats.org/officeDocument/2006/relationships/image" Target="../media/image33.png"/><Relationship Id="rId10" Type="http://schemas.openxmlformats.org/officeDocument/2006/relationships/tags" Target="../tags/tag158.xml"/><Relationship Id="rId4" Type="http://schemas.openxmlformats.org/officeDocument/2006/relationships/tags" Target="../tags/tag152.xml"/><Relationship Id="rId9" Type="http://schemas.openxmlformats.org/officeDocument/2006/relationships/tags" Target="../tags/tag157.xml"/><Relationship Id="rId1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tags" Target="../tags/tag166.xml"/><Relationship Id="rId13" Type="http://schemas.openxmlformats.org/officeDocument/2006/relationships/slideLayout" Target="../slideLayouts/slideLayout2.xml"/><Relationship Id="rId18" Type="http://schemas.openxmlformats.org/officeDocument/2006/relationships/image" Target="../media/image38.png"/><Relationship Id="rId3" Type="http://schemas.openxmlformats.org/officeDocument/2006/relationships/tags" Target="../tags/tag161.xml"/><Relationship Id="rId7" Type="http://schemas.openxmlformats.org/officeDocument/2006/relationships/tags" Target="../tags/tag165.xml"/><Relationship Id="rId12" Type="http://schemas.openxmlformats.org/officeDocument/2006/relationships/tags" Target="../tags/tag170.xml"/><Relationship Id="rId17" Type="http://schemas.openxmlformats.org/officeDocument/2006/relationships/image" Target="../media/image37.png"/><Relationship Id="rId2" Type="http://schemas.openxmlformats.org/officeDocument/2006/relationships/tags" Target="../tags/tag160.xml"/><Relationship Id="rId16" Type="http://schemas.openxmlformats.org/officeDocument/2006/relationships/image" Target="../media/image36.png"/><Relationship Id="rId1" Type="http://schemas.openxmlformats.org/officeDocument/2006/relationships/tags" Target="../tags/tag159.xml"/><Relationship Id="rId6" Type="http://schemas.openxmlformats.org/officeDocument/2006/relationships/tags" Target="../tags/tag164.xml"/><Relationship Id="rId11" Type="http://schemas.openxmlformats.org/officeDocument/2006/relationships/tags" Target="../tags/tag169.xml"/><Relationship Id="rId5" Type="http://schemas.openxmlformats.org/officeDocument/2006/relationships/tags" Target="../tags/tag163.xml"/><Relationship Id="rId15" Type="http://schemas.openxmlformats.org/officeDocument/2006/relationships/image" Target="../media/image35.png"/><Relationship Id="rId10" Type="http://schemas.openxmlformats.org/officeDocument/2006/relationships/tags" Target="../tags/tag168.xml"/><Relationship Id="rId4" Type="http://schemas.openxmlformats.org/officeDocument/2006/relationships/tags" Target="../tags/tag162.xml"/><Relationship Id="rId9" Type="http://schemas.openxmlformats.org/officeDocument/2006/relationships/tags" Target="../tags/tag167.xml"/><Relationship Id="rId1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tags" Target="../tags/tag178.xml"/><Relationship Id="rId3" Type="http://schemas.openxmlformats.org/officeDocument/2006/relationships/tags" Target="../tags/tag173.xml"/><Relationship Id="rId7" Type="http://schemas.openxmlformats.org/officeDocument/2006/relationships/tags" Target="../tags/tag177.xml"/><Relationship Id="rId12" Type="http://schemas.openxmlformats.org/officeDocument/2006/relationships/image" Target="../media/image41.png"/><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tags" Target="../tags/tag176.xml"/><Relationship Id="rId11" Type="http://schemas.openxmlformats.org/officeDocument/2006/relationships/image" Target="../media/image40.png"/><Relationship Id="rId5" Type="http://schemas.openxmlformats.org/officeDocument/2006/relationships/tags" Target="../tags/tag175.xml"/><Relationship Id="rId10" Type="http://schemas.openxmlformats.org/officeDocument/2006/relationships/image" Target="../media/image39.png"/><Relationship Id="rId4" Type="http://schemas.openxmlformats.org/officeDocument/2006/relationships/tags" Target="../tags/tag174.xml"/><Relationship Id="rId9"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tags" Target="../tags/tag181.xml"/><Relationship Id="rId7" Type="http://schemas.openxmlformats.org/officeDocument/2006/relationships/image" Target="../media/image43.png"/><Relationship Id="rId2" Type="http://schemas.openxmlformats.org/officeDocument/2006/relationships/tags" Target="../tags/tag180.xml"/><Relationship Id="rId1" Type="http://schemas.openxmlformats.org/officeDocument/2006/relationships/tags" Target="../tags/tag179.xml"/><Relationship Id="rId6" Type="http://schemas.openxmlformats.org/officeDocument/2006/relationships/image" Target="../media/image42.png"/><Relationship Id="rId5" Type="http://schemas.openxmlformats.org/officeDocument/2006/relationships/slideLayout" Target="../slideLayouts/slideLayout2.xml"/><Relationship Id="rId4" Type="http://schemas.openxmlformats.org/officeDocument/2006/relationships/tags" Target="../tags/tag182.xml"/></Relationships>
</file>

<file path=ppt/slides/_rels/slide25.xml.rels><?xml version="1.0" encoding="UTF-8" standalone="yes"?>
<Relationships xmlns="http://schemas.openxmlformats.org/package/2006/relationships"><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image" Target="../media/image44.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tags" Target="../tags/tag188.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image" Target="../media/image45.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191.xml"/><Relationship Id="rId7" Type="http://schemas.openxmlformats.org/officeDocument/2006/relationships/image" Target="../media/image46.png"/><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slideLayout" Target="../slideLayouts/slideLayout2.xml"/><Relationship Id="rId5" Type="http://schemas.openxmlformats.org/officeDocument/2006/relationships/tags" Target="../tags/tag193.xml"/><Relationship Id="rId4" Type="http://schemas.openxmlformats.org/officeDocument/2006/relationships/tags" Target="../tags/tag192.xml"/></Relationships>
</file>

<file path=ppt/slides/_rels/slide28.xml.rels><?xml version="1.0" encoding="UTF-8" standalone="yes"?>
<Relationships xmlns="http://schemas.openxmlformats.org/package/2006/relationships"><Relationship Id="rId3" Type="http://schemas.openxmlformats.org/officeDocument/2006/relationships/tags" Target="../tags/tag196.xml"/><Relationship Id="rId7" Type="http://schemas.openxmlformats.org/officeDocument/2006/relationships/image" Target="../media/image49.png"/><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image" Target="../media/image48.png"/><Relationship Id="rId5" Type="http://schemas.openxmlformats.org/officeDocument/2006/relationships/slideLayout" Target="../slideLayouts/slideLayout2.xml"/><Relationship Id="rId4" Type="http://schemas.openxmlformats.org/officeDocument/2006/relationships/tags" Target="../tags/tag197.xml"/></Relationships>
</file>

<file path=ppt/slides/_rels/slide29.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3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slide" Target="slide34.xml"/><Relationship Id="rId4" Type="http://schemas.openxmlformats.org/officeDocument/2006/relationships/slide" Target="slide3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19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0.xml"/><Relationship Id="rId1" Type="http://schemas.openxmlformats.org/officeDocument/2006/relationships/tags" Target="../tags/tag199.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2.xml"/><Relationship Id="rId1" Type="http://schemas.openxmlformats.org/officeDocument/2006/relationships/tags" Target="../tags/tag201.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20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5.xml"/><Relationship Id="rId1" Type="http://schemas.openxmlformats.org/officeDocument/2006/relationships/tags" Target="../tags/tag204.xml"/><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6.xml"/><Relationship Id="rId7" Type="http://schemas.openxmlformats.org/officeDocument/2006/relationships/slide" Target="slide44.xml"/><Relationship Id="rId2" Type="http://schemas.openxmlformats.org/officeDocument/2006/relationships/slideLayout" Target="../slideLayouts/slideLayout2.xml"/><Relationship Id="rId1" Type="http://schemas.openxmlformats.org/officeDocument/2006/relationships/tags" Target="../tags/tag206.xml"/><Relationship Id="rId6" Type="http://schemas.openxmlformats.org/officeDocument/2006/relationships/slide" Target="slide40.xml"/><Relationship Id="rId5" Type="http://schemas.openxmlformats.org/officeDocument/2006/relationships/slide" Target="slide38.xml"/><Relationship Id="rId4" Type="http://schemas.openxmlformats.org/officeDocument/2006/relationships/slide" Target="slide3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8.xml"/><Relationship Id="rId1" Type="http://schemas.openxmlformats.org/officeDocument/2006/relationships/tags" Target="../tags/tag207.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tags" Target="../tags/tag211.xml"/><Relationship Id="rId7" Type="http://schemas.openxmlformats.org/officeDocument/2006/relationships/image" Target="../media/image63.png"/><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tags" Target="../tags/tag212.xml"/></Relationships>
</file>

<file path=ppt/slides/_rels/slide39.xml.rels><?xml version="1.0" encoding="UTF-8" standalone="yes"?>
<Relationships xmlns="http://schemas.openxmlformats.org/package/2006/relationships"><Relationship Id="rId8" Type="http://schemas.openxmlformats.org/officeDocument/2006/relationships/tags" Target="../tags/tag220.xml"/><Relationship Id="rId13" Type="http://schemas.openxmlformats.org/officeDocument/2006/relationships/image" Target="../media/image65.png"/><Relationship Id="rId3" Type="http://schemas.openxmlformats.org/officeDocument/2006/relationships/tags" Target="../tags/tag215.xml"/><Relationship Id="rId7" Type="http://schemas.openxmlformats.org/officeDocument/2006/relationships/tags" Target="../tags/tag219.xml"/><Relationship Id="rId12" Type="http://schemas.openxmlformats.org/officeDocument/2006/relationships/image" Target="../media/image64.png"/><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tags" Target="../tags/tag218.xml"/><Relationship Id="rId11" Type="http://schemas.openxmlformats.org/officeDocument/2006/relationships/slide" Target="slide44.xml"/><Relationship Id="rId5" Type="http://schemas.openxmlformats.org/officeDocument/2006/relationships/tags" Target="../tags/tag217.xml"/><Relationship Id="rId10" Type="http://schemas.openxmlformats.org/officeDocument/2006/relationships/slide" Target="slide40.xml"/><Relationship Id="rId4" Type="http://schemas.openxmlformats.org/officeDocument/2006/relationships/tags" Target="../tags/tag216.xml"/><Relationship Id="rId9" Type="http://schemas.openxmlformats.org/officeDocument/2006/relationships/slideLayout" Target="../slideLayouts/slideLayout2.xml"/><Relationship Id="rId14"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24.xml"/><Relationship Id="rId3" Type="http://schemas.openxmlformats.org/officeDocument/2006/relationships/notesSlide" Target="../notesSlides/notesSlide2.xml"/><Relationship Id="rId7" Type="http://schemas.openxmlformats.org/officeDocument/2006/relationships/slide" Target="slide8.xml"/><Relationship Id="rId12" Type="http://schemas.openxmlformats.org/officeDocument/2006/relationships/slide" Target="slide23.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slide" Target="slide6.xml"/><Relationship Id="rId11" Type="http://schemas.openxmlformats.org/officeDocument/2006/relationships/slide" Target="slide22.xml"/><Relationship Id="rId5" Type="http://schemas.openxmlformats.org/officeDocument/2006/relationships/slide" Target="slide5.xml"/><Relationship Id="rId15" Type="http://schemas.openxmlformats.org/officeDocument/2006/relationships/image" Target="../media/image7.png"/><Relationship Id="rId10" Type="http://schemas.openxmlformats.org/officeDocument/2006/relationships/slide" Target="slide17.xml"/><Relationship Id="rId4" Type="http://schemas.openxmlformats.org/officeDocument/2006/relationships/slide" Target="slide3.xml"/><Relationship Id="rId9" Type="http://schemas.openxmlformats.org/officeDocument/2006/relationships/slide" Target="slide15.xml"/><Relationship Id="rId14" Type="http://schemas.openxmlformats.org/officeDocument/2006/relationships/slide" Target="slide25.xml"/></Relationships>
</file>

<file path=ppt/slides/_rels/slide40.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23.xml"/><Relationship Id="rId7" Type="http://schemas.openxmlformats.org/officeDocument/2006/relationships/tags" Target="../tags/tag227.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 Id="rId9" Type="http://schemas.openxmlformats.org/officeDocument/2006/relationships/image" Target="../media/image67.png"/></Relationships>
</file>

<file path=ppt/slides/_rels/slide41.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30.xml"/><Relationship Id="rId7" Type="http://schemas.openxmlformats.org/officeDocument/2006/relationships/tags" Target="../tags/tag234.xml"/><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tags" Target="../tags/tag233.xml"/><Relationship Id="rId5" Type="http://schemas.openxmlformats.org/officeDocument/2006/relationships/tags" Target="../tags/tag232.xml"/><Relationship Id="rId10" Type="http://schemas.openxmlformats.org/officeDocument/2006/relationships/image" Target="../media/image68.png"/><Relationship Id="rId4" Type="http://schemas.openxmlformats.org/officeDocument/2006/relationships/tags" Target="../tags/tag231.xml"/><Relationship Id="rId9"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tags" Target="../tags/tag237.xml"/><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image" Target="../media/image69.png"/><Relationship Id="rId5" Type="http://schemas.openxmlformats.org/officeDocument/2006/relationships/slideLayout" Target="../slideLayouts/slideLayout2.xml"/><Relationship Id="rId4" Type="http://schemas.openxmlformats.org/officeDocument/2006/relationships/tags" Target="../tags/tag238.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0.xml"/><Relationship Id="rId1" Type="http://schemas.openxmlformats.org/officeDocument/2006/relationships/tags" Target="../tags/tag239.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8" Type="http://schemas.openxmlformats.org/officeDocument/2006/relationships/tags" Target="../tags/tag248.xml"/><Relationship Id="rId3" Type="http://schemas.openxmlformats.org/officeDocument/2006/relationships/tags" Target="../tags/tag243.xml"/><Relationship Id="rId7" Type="http://schemas.openxmlformats.org/officeDocument/2006/relationships/tags" Target="../tags/tag247.xml"/><Relationship Id="rId2" Type="http://schemas.openxmlformats.org/officeDocument/2006/relationships/tags" Target="../tags/tag242.xml"/><Relationship Id="rId1" Type="http://schemas.openxmlformats.org/officeDocument/2006/relationships/tags" Target="../tags/tag241.xml"/><Relationship Id="rId6" Type="http://schemas.openxmlformats.org/officeDocument/2006/relationships/tags" Target="../tags/tag246.xml"/><Relationship Id="rId11" Type="http://schemas.openxmlformats.org/officeDocument/2006/relationships/image" Target="../media/image72.png"/><Relationship Id="rId5" Type="http://schemas.openxmlformats.org/officeDocument/2006/relationships/tags" Target="../tags/tag245.xml"/><Relationship Id="rId10" Type="http://schemas.openxmlformats.org/officeDocument/2006/relationships/image" Target="../media/image71.png"/><Relationship Id="rId4" Type="http://schemas.openxmlformats.org/officeDocument/2006/relationships/tags" Target="../tags/tag244.xml"/><Relationship Id="rId9"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tags" Target="../tags/tag23.xml"/><Relationship Id="rId3" Type="http://schemas.openxmlformats.org/officeDocument/2006/relationships/tags" Target="../tags/tag18.xml"/><Relationship Id="rId7" Type="http://schemas.openxmlformats.org/officeDocument/2006/relationships/tags" Target="../tags/tag2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image" Target="../media/image10.png"/><Relationship Id="rId5" Type="http://schemas.openxmlformats.org/officeDocument/2006/relationships/tags" Target="../tags/tag20.xml"/><Relationship Id="rId10" Type="http://schemas.openxmlformats.org/officeDocument/2006/relationships/slideLayout" Target="../slideLayouts/slideLayout2.xml"/><Relationship Id="rId4" Type="http://schemas.openxmlformats.org/officeDocument/2006/relationships/tags" Target="../tags/tag19.xml"/><Relationship Id="rId9" Type="http://schemas.openxmlformats.org/officeDocument/2006/relationships/tags" Target="../tags/tag24.xml"/></Relationships>
</file>

<file path=ppt/slides/_rels/slide8.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image" Target="../media/image11.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slideLayout" Target="../slideLayouts/slideLayout2.xml"/><Relationship Id="rId5" Type="http://schemas.openxmlformats.org/officeDocument/2006/relationships/tags" Target="../tags/tag29.xml"/><Relationship Id="rId4" Type="http://schemas.openxmlformats.org/officeDocument/2006/relationships/tags" Target="../tags/tag28.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32.xml"/><Relationship Id="rId7"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9918D6-9F19-46F7-BCC2-C9A9E9D5AAD4}"/>
              </a:ext>
            </a:extLst>
          </p:cNvPr>
          <p:cNvSpPr>
            <a:spLocks noGrp="1"/>
          </p:cNvSpPr>
          <p:nvPr>
            <p:ph type="ctrTitle"/>
            <p:custDataLst>
              <p:tags r:id="rId1"/>
            </p:custDataLst>
          </p:nvPr>
        </p:nvSpPr>
        <p:spPr>
          <a:xfrm>
            <a:off x="1524000" y="1971676"/>
            <a:ext cx="9144000" cy="2387600"/>
          </a:xfrm>
        </p:spPr>
        <p:txBody>
          <a:bodyPr>
            <a:normAutofit/>
          </a:bodyPr>
          <a:lstStyle/>
          <a:p>
            <a:r>
              <a:rPr lang="fr-FR" sz="4800" b="1" dirty="0">
                <a:solidFill>
                  <a:srgbClr val="3A88C8"/>
                </a:solidFill>
              </a:rPr>
              <a:t>Utilisation de la fonction </a:t>
            </a:r>
            <a:br>
              <a:rPr lang="fr-FR" sz="4800" b="1" dirty="0">
                <a:solidFill>
                  <a:srgbClr val="3A88C8"/>
                </a:solidFill>
              </a:rPr>
            </a:br>
            <a:r>
              <a:rPr lang="fr-FR" sz="4800" b="1" dirty="0">
                <a:solidFill>
                  <a:srgbClr val="3A88C8"/>
                </a:solidFill>
              </a:rPr>
              <a:t>soft </a:t>
            </a:r>
            <a:r>
              <a:rPr lang="fr-FR" sz="4800" b="1" dirty="0" err="1">
                <a:solidFill>
                  <a:srgbClr val="3A88C8"/>
                </a:solidFill>
              </a:rPr>
              <a:t>skills</a:t>
            </a:r>
            <a:r>
              <a:rPr lang="fr-FR" sz="4800" b="1" dirty="0">
                <a:solidFill>
                  <a:srgbClr val="3A88C8"/>
                </a:solidFill>
              </a:rPr>
              <a:t> sur l’outil  </a:t>
            </a:r>
          </a:p>
        </p:txBody>
      </p:sp>
      <p:pic>
        <p:nvPicPr>
          <p:cNvPr id="5" name="Image 4">
            <a:extLst>
              <a:ext uri="{FF2B5EF4-FFF2-40B4-BE49-F238E27FC236}">
                <a16:creationId xmlns:a16="http://schemas.microsoft.com/office/drawing/2014/main" id="{8F101F97-FE0A-4B10-9EF8-79729FFAFE72}"/>
              </a:ext>
            </a:extLst>
          </p:cNvPr>
          <p:cNvPicPr>
            <a:picLocks noChangeAspect="1"/>
          </p:cNvPicPr>
          <p:nvPr>
            <p:custDataLst>
              <p:tags r:id="rId2"/>
            </p:custDataLst>
          </p:nvPr>
        </p:nvPicPr>
        <p:blipFill>
          <a:blip r:embed="rId6"/>
          <a:stretch>
            <a:fillRect/>
          </a:stretch>
        </p:blipFill>
        <p:spPr>
          <a:xfrm>
            <a:off x="441442" y="180976"/>
            <a:ext cx="3028950" cy="1790700"/>
          </a:xfrm>
          <a:prstGeom prst="rect">
            <a:avLst/>
          </a:prstGeom>
        </p:spPr>
      </p:pic>
      <p:pic>
        <p:nvPicPr>
          <p:cNvPr id="7" name="Image 6">
            <a:extLst>
              <a:ext uri="{FF2B5EF4-FFF2-40B4-BE49-F238E27FC236}">
                <a16:creationId xmlns:a16="http://schemas.microsoft.com/office/drawing/2014/main" id="{82322716-2493-4452-A045-DEAC2A9AC739}"/>
              </a:ext>
            </a:extLst>
          </p:cNvPr>
          <p:cNvPicPr>
            <a:picLocks noChangeAspect="1"/>
          </p:cNvPicPr>
          <p:nvPr>
            <p:custDataLst>
              <p:tags r:id="rId3"/>
            </p:custDataLst>
          </p:nvPr>
        </p:nvPicPr>
        <p:blipFill>
          <a:blip r:embed="rId7"/>
          <a:stretch>
            <a:fillRect/>
          </a:stretch>
        </p:blipFill>
        <p:spPr>
          <a:xfrm>
            <a:off x="7797683" y="352426"/>
            <a:ext cx="3952875" cy="1447800"/>
          </a:xfrm>
          <a:prstGeom prst="rect">
            <a:avLst/>
          </a:prstGeom>
        </p:spPr>
      </p:pic>
      <p:pic>
        <p:nvPicPr>
          <p:cNvPr id="8" name="Image 7">
            <a:extLst>
              <a:ext uri="{FF2B5EF4-FFF2-40B4-BE49-F238E27FC236}">
                <a16:creationId xmlns:a16="http://schemas.microsoft.com/office/drawing/2014/main" id="{271BC1E9-0BEE-4404-A460-F17BD3BD17C1}"/>
              </a:ext>
            </a:extLst>
          </p:cNvPr>
          <p:cNvPicPr>
            <a:picLocks noChangeAspect="1"/>
          </p:cNvPicPr>
          <p:nvPr>
            <p:custDataLst>
              <p:tags r:id="rId4"/>
            </p:custDataLst>
          </p:nvPr>
        </p:nvPicPr>
        <p:blipFill rotWithShape="1">
          <a:blip r:embed="rId8" cstate="print">
            <a:extLst>
              <a:ext uri="{28A0092B-C50C-407E-A947-70E740481C1C}">
                <a14:useLocalDpi xmlns:a14="http://schemas.microsoft.com/office/drawing/2010/main" val="0"/>
              </a:ext>
            </a:extLst>
          </a:blip>
          <a:srcRect t="18663" b="19283"/>
          <a:stretch/>
        </p:blipFill>
        <p:spPr>
          <a:xfrm>
            <a:off x="4007073" y="4359276"/>
            <a:ext cx="4177854" cy="959976"/>
          </a:xfrm>
          <a:prstGeom prst="rect">
            <a:avLst/>
          </a:prstGeom>
        </p:spPr>
      </p:pic>
    </p:spTree>
    <p:extLst>
      <p:ext uri="{BB962C8B-B14F-4D97-AF65-F5344CB8AC3E}">
        <p14:creationId xmlns:p14="http://schemas.microsoft.com/office/powerpoint/2010/main" val="1409380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38767EE-A06C-4E39-85DC-A8072D3FF458}"/>
              </a:ext>
            </a:extLst>
          </p:cNvPr>
          <p:cNvPicPr>
            <a:picLocks noChangeAspect="1"/>
          </p:cNvPicPr>
          <p:nvPr>
            <p:custDataLst>
              <p:tags r:id="rId1"/>
            </p:custDataLst>
          </p:nvPr>
        </p:nvPicPr>
        <p:blipFill rotWithShape="1">
          <a:blip r:embed="rId6"/>
          <a:srcRect t="8299" r="892" b="5066"/>
          <a:stretch/>
        </p:blipFill>
        <p:spPr>
          <a:xfrm>
            <a:off x="605051" y="1427582"/>
            <a:ext cx="10800000" cy="5310474"/>
          </a:xfrm>
          <a:prstGeom prst="rect">
            <a:avLst/>
          </a:prstGeom>
        </p:spPr>
      </p:pic>
      <p:sp>
        <p:nvSpPr>
          <p:cNvPr id="7" name="ZoneTexte 6">
            <a:extLst>
              <a:ext uri="{FF2B5EF4-FFF2-40B4-BE49-F238E27FC236}">
                <a16:creationId xmlns:a16="http://schemas.microsoft.com/office/drawing/2014/main" id="{36712433-49DC-4C18-973A-3392A678D6EE}"/>
              </a:ext>
            </a:extLst>
          </p:cNvPr>
          <p:cNvSpPr txBox="1"/>
          <p:nvPr>
            <p:custDataLst>
              <p:tags r:id="rId2"/>
            </p:custDataLst>
          </p:nvPr>
        </p:nvSpPr>
        <p:spPr>
          <a:xfrm>
            <a:off x="437411" y="770028"/>
            <a:ext cx="10800000" cy="338554"/>
          </a:xfrm>
          <a:prstGeom prst="rect">
            <a:avLst/>
          </a:prstGeom>
          <a:noFill/>
        </p:spPr>
        <p:txBody>
          <a:bodyPr wrap="square" rtlCol="0">
            <a:spAutoFit/>
          </a:bodyPr>
          <a:lstStyle>
            <a:defPPr>
              <a:defRPr lang="fr-FR"/>
            </a:defPPr>
            <a:lvl1pPr marL="342900" indent="-342900">
              <a:buFont typeface="+mj-lt"/>
              <a:buAutoNum type="arabicPeriod" startAt="2"/>
            </a:lvl1pPr>
          </a:lstStyle>
          <a:p>
            <a:pPr>
              <a:buFont typeface="+mj-lt"/>
              <a:buAutoNum type="arabicPeriod" startAt="3"/>
            </a:pPr>
            <a:r>
              <a:rPr lang="fr-FR" sz="1600" dirty="0"/>
              <a:t>Cliquez sur le nom de la soft </a:t>
            </a:r>
            <a:r>
              <a:rPr lang="fr-FR" sz="1600" dirty="0" err="1"/>
              <a:t>skill</a:t>
            </a:r>
            <a:r>
              <a:rPr lang="fr-FR" sz="1600" dirty="0"/>
              <a:t> pour visualiser le détail des différents niveaux de cette dernière</a:t>
            </a:r>
          </a:p>
        </p:txBody>
      </p:sp>
      <p:sp>
        <p:nvSpPr>
          <p:cNvPr id="8" name="Ellipse 7">
            <a:extLst>
              <a:ext uri="{FF2B5EF4-FFF2-40B4-BE49-F238E27FC236}">
                <a16:creationId xmlns:a16="http://schemas.microsoft.com/office/drawing/2014/main" id="{C7941FCA-681E-43DE-90A1-6F15014C9CC0}"/>
              </a:ext>
            </a:extLst>
          </p:cNvPr>
          <p:cNvSpPr/>
          <p:nvPr>
            <p:custDataLst>
              <p:tags r:id="rId3"/>
            </p:custDataLst>
          </p:nvPr>
        </p:nvSpPr>
        <p:spPr>
          <a:xfrm>
            <a:off x="2475791" y="3398520"/>
            <a:ext cx="1503396" cy="34186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a:extLst>
              <a:ext uri="{FF2B5EF4-FFF2-40B4-BE49-F238E27FC236}">
                <a16:creationId xmlns:a16="http://schemas.microsoft.com/office/drawing/2014/main" id="{24C8CC44-C48C-4A70-8CCD-0E339BBF7A78}"/>
              </a:ext>
            </a:extLst>
          </p:cNvPr>
          <p:cNvSpPr>
            <a:spLocks noGrp="1"/>
          </p:cNvSpPr>
          <p:nvPr>
            <p:ph type="sldNum" sz="quarter" idx="12"/>
            <p:custDataLst>
              <p:tags r:id="rId4"/>
            </p:custDataLst>
          </p:nvPr>
        </p:nvSpPr>
        <p:spPr/>
        <p:txBody>
          <a:bodyPr/>
          <a:lstStyle/>
          <a:p>
            <a:fld id="{B3DC7CD3-E059-442A-912E-598EA0B387A3}" type="slidenum">
              <a:rPr lang="fr-FR" smtClean="0"/>
              <a:t>10</a:t>
            </a:fld>
            <a:endParaRPr lang="fr-FR"/>
          </a:p>
        </p:txBody>
      </p:sp>
    </p:spTree>
    <p:extLst>
      <p:ext uri="{BB962C8B-B14F-4D97-AF65-F5344CB8AC3E}">
        <p14:creationId xmlns:p14="http://schemas.microsoft.com/office/powerpoint/2010/main" val="3769431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36712433-49DC-4C18-973A-3392A678D6EE}"/>
              </a:ext>
            </a:extLst>
          </p:cNvPr>
          <p:cNvSpPr txBox="1"/>
          <p:nvPr>
            <p:custDataLst>
              <p:tags r:id="rId1"/>
            </p:custDataLst>
          </p:nvPr>
        </p:nvSpPr>
        <p:spPr>
          <a:xfrm>
            <a:off x="553800" y="623740"/>
            <a:ext cx="10800000" cy="584775"/>
          </a:xfrm>
          <a:prstGeom prst="rect">
            <a:avLst/>
          </a:prstGeom>
          <a:noFill/>
        </p:spPr>
        <p:txBody>
          <a:bodyPr wrap="square" rtlCol="0">
            <a:spAutoFit/>
          </a:bodyPr>
          <a:lstStyle>
            <a:defPPr>
              <a:defRPr lang="fr-FR"/>
            </a:defPPr>
            <a:lvl1pPr marL="342900" indent="-342900">
              <a:buFont typeface="+mj-lt"/>
              <a:buAutoNum type="arabicPeriod" startAt="3"/>
            </a:lvl1pPr>
          </a:lstStyle>
          <a:p>
            <a:pPr>
              <a:buFont typeface="+mj-lt"/>
              <a:buAutoNum type="arabicPeriod" startAt="4"/>
            </a:pPr>
            <a:r>
              <a:rPr lang="fr-FR" sz="1600" dirty="0"/>
              <a:t>Visualiser les 4 niveaux de la soft </a:t>
            </a:r>
            <a:r>
              <a:rPr lang="fr-FR" sz="1600" dirty="0" err="1"/>
              <a:t>skill</a:t>
            </a:r>
            <a:endParaRPr lang="fr-FR" sz="1600" dirty="0"/>
          </a:p>
          <a:p>
            <a:pPr>
              <a:buFont typeface="+mj-lt"/>
              <a:buAutoNum type="arabicPeriod" startAt="4"/>
            </a:pPr>
            <a:r>
              <a:rPr lang="fr-FR" sz="1600" dirty="0"/>
              <a:t>Faire glisser la barre de défilement pour lire l’ensemble des comportements observables</a:t>
            </a:r>
          </a:p>
        </p:txBody>
      </p:sp>
      <p:pic>
        <p:nvPicPr>
          <p:cNvPr id="3" name="Image 2">
            <a:extLst>
              <a:ext uri="{FF2B5EF4-FFF2-40B4-BE49-F238E27FC236}">
                <a16:creationId xmlns:a16="http://schemas.microsoft.com/office/drawing/2014/main" id="{F6698CFC-8D1F-47AA-995E-7B9F4CC7197E}"/>
              </a:ext>
            </a:extLst>
          </p:cNvPr>
          <p:cNvPicPr>
            <a:picLocks noChangeAspect="1"/>
          </p:cNvPicPr>
          <p:nvPr>
            <p:custDataLst>
              <p:tags r:id="rId2"/>
            </p:custDataLst>
          </p:nvPr>
        </p:nvPicPr>
        <p:blipFill rotWithShape="1">
          <a:blip r:embed="rId9"/>
          <a:srcRect t="8316" r="565" b="5066"/>
          <a:stretch/>
        </p:blipFill>
        <p:spPr>
          <a:xfrm>
            <a:off x="605051" y="1566045"/>
            <a:ext cx="10800000" cy="5291955"/>
          </a:xfrm>
          <a:prstGeom prst="rect">
            <a:avLst/>
          </a:prstGeom>
        </p:spPr>
      </p:pic>
      <p:cxnSp>
        <p:nvCxnSpPr>
          <p:cNvPr id="6" name="Connecteur droit avec flèche 5">
            <a:extLst>
              <a:ext uri="{FF2B5EF4-FFF2-40B4-BE49-F238E27FC236}">
                <a16:creationId xmlns:a16="http://schemas.microsoft.com/office/drawing/2014/main" id="{230CCAF9-69DD-46C7-8BBE-EBDACEE0E08A}"/>
              </a:ext>
            </a:extLst>
          </p:cNvPr>
          <p:cNvCxnSpPr>
            <a:cxnSpLocks/>
          </p:cNvCxnSpPr>
          <p:nvPr>
            <p:custDataLst>
              <p:tags r:id="rId3"/>
            </p:custDataLst>
          </p:nvPr>
        </p:nvCxnSpPr>
        <p:spPr>
          <a:xfrm>
            <a:off x="11405051" y="4674637"/>
            <a:ext cx="0" cy="2060460"/>
          </a:xfrm>
          <a:prstGeom prst="straightConnector1">
            <a:avLst/>
          </a:prstGeom>
          <a:ln w="38100">
            <a:solidFill>
              <a:srgbClr val="FF0000"/>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Rectangle : coins arrondis 8">
            <a:extLst>
              <a:ext uri="{FF2B5EF4-FFF2-40B4-BE49-F238E27FC236}">
                <a16:creationId xmlns:a16="http://schemas.microsoft.com/office/drawing/2014/main" id="{6C5526C4-1D99-4465-8009-F24B6D042664}"/>
              </a:ext>
            </a:extLst>
          </p:cNvPr>
          <p:cNvSpPr/>
          <p:nvPr>
            <p:custDataLst>
              <p:tags r:id="rId4"/>
            </p:custDataLst>
          </p:nvPr>
        </p:nvSpPr>
        <p:spPr>
          <a:xfrm>
            <a:off x="2593910" y="3244645"/>
            <a:ext cx="8658808" cy="1327355"/>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78AF11E2-41FF-42E5-B1D5-A751A4BF8120}"/>
              </a:ext>
            </a:extLst>
          </p:cNvPr>
          <p:cNvSpPr txBox="1"/>
          <p:nvPr>
            <p:custDataLst>
              <p:tags r:id="rId5"/>
            </p:custDataLst>
          </p:nvPr>
        </p:nvSpPr>
        <p:spPr>
          <a:xfrm>
            <a:off x="2202023" y="3232906"/>
            <a:ext cx="391886" cy="369332"/>
          </a:xfrm>
          <a:prstGeom prst="rect">
            <a:avLst/>
          </a:prstGeom>
          <a:noFill/>
        </p:spPr>
        <p:txBody>
          <a:bodyPr wrap="square" rtlCol="0">
            <a:spAutoFit/>
          </a:bodyPr>
          <a:lstStyle/>
          <a:p>
            <a:pPr algn="ctr"/>
            <a:r>
              <a:rPr lang="fr-FR" b="1" dirty="0">
                <a:solidFill>
                  <a:srgbClr val="FF0000"/>
                </a:solidFill>
              </a:rPr>
              <a:t>4</a:t>
            </a:r>
          </a:p>
        </p:txBody>
      </p:sp>
      <p:sp>
        <p:nvSpPr>
          <p:cNvPr id="11" name="ZoneTexte 10">
            <a:extLst>
              <a:ext uri="{FF2B5EF4-FFF2-40B4-BE49-F238E27FC236}">
                <a16:creationId xmlns:a16="http://schemas.microsoft.com/office/drawing/2014/main" id="{AE23FB20-C958-45DC-B9FB-ABA2161379CB}"/>
              </a:ext>
            </a:extLst>
          </p:cNvPr>
          <p:cNvSpPr txBox="1"/>
          <p:nvPr>
            <p:custDataLst>
              <p:tags r:id="rId6"/>
            </p:custDataLst>
          </p:nvPr>
        </p:nvSpPr>
        <p:spPr>
          <a:xfrm>
            <a:off x="11405051" y="5313184"/>
            <a:ext cx="391886" cy="369332"/>
          </a:xfrm>
          <a:prstGeom prst="rect">
            <a:avLst/>
          </a:prstGeom>
          <a:noFill/>
        </p:spPr>
        <p:txBody>
          <a:bodyPr wrap="square" rtlCol="0">
            <a:spAutoFit/>
          </a:bodyPr>
          <a:lstStyle/>
          <a:p>
            <a:pPr algn="ctr"/>
            <a:r>
              <a:rPr lang="fr-FR" b="1" dirty="0">
                <a:solidFill>
                  <a:srgbClr val="FF0000"/>
                </a:solidFill>
              </a:rPr>
              <a:t>5</a:t>
            </a:r>
          </a:p>
        </p:txBody>
      </p:sp>
      <p:sp>
        <p:nvSpPr>
          <p:cNvPr id="2" name="Espace réservé du numéro de diapositive 1">
            <a:extLst>
              <a:ext uri="{FF2B5EF4-FFF2-40B4-BE49-F238E27FC236}">
                <a16:creationId xmlns:a16="http://schemas.microsoft.com/office/drawing/2014/main" id="{B317171F-CFD8-4C73-AF22-662559C8FFA0}"/>
              </a:ext>
            </a:extLst>
          </p:cNvPr>
          <p:cNvSpPr>
            <a:spLocks noGrp="1"/>
          </p:cNvSpPr>
          <p:nvPr>
            <p:ph type="sldNum" sz="quarter" idx="12"/>
            <p:custDataLst>
              <p:tags r:id="rId7"/>
            </p:custDataLst>
          </p:nvPr>
        </p:nvSpPr>
        <p:spPr/>
        <p:txBody>
          <a:bodyPr/>
          <a:lstStyle/>
          <a:p>
            <a:fld id="{B3DC7CD3-E059-442A-912E-598EA0B387A3}" type="slidenum">
              <a:rPr lang="fr-FR" smtClean="0"/>
              <a:t>11</a:t>
            </a:fld>
            <a:endParaRPr lang="fr-FR"/>
          </a:p>
        </p:txBody>
      </p:sp>
    </p:spTree>
    <p:extLst>
      <p:ext uri="{BB962C8B-B14F-4D97-AF65-F5344CB8AC3E}">
        <p14:creationId xmlns:p14="http://schemas.microsoft.com/office/powerpoint/2010/main" val="265097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36712433-49DC-4C18-973A-3392A678D6EE}"/>
              </a:ext>
            </a:extLst>
          </p:cNvPr>
          <p:cNvSpPr txBox="1"/>
          <p:nvPr>
            <p:custDataLst>
              <p:tags r:id="rId1"/>
            </p:custDataLst>
          </p:nvPr>
        </p:nvSpPr>
        <p:spPr>
          <a:xfrm>
            <a:off x="589811" y="849654"/>
            <a:ext cx="10800000" cy="584775"/>
          </a:xfrm>
          <a:prstGeom prst="rect">
            <a:avLst/>
          </a:prstGeom>
          <a:noFill/>
        </p:spPr>
        <p:txBody>
          <a:bodyPr wrap="square" rtlCol="0">
            <a:spAutoFit/>
          </a:bodyPr>
          <a:lstStyle>
            <a:defPPr>
              <a:defRPr lang="fr-FR"/>
            </a:defPPr>
            <a:lvl1pPr marL="342900" indent="-342900">
              <a:buFont typeface="+mj-lt"/>
              <a:buAutoNum type="arabicPeriod" startAt="4"/>
            </a:lvl1pPr>
          </a:lstStyle>
          <a:p>
            <a:pPr>
              <a:buFont typeface="+mj-lt"/>
              <a:buAutoNum type="arabicPeriod"/>
            </a:pPr>
            <a:r>
              <a:rPr lang="fr-FR" sz="1600" dirty="0"/>
              <a:t>Cliquez sur l’onglet « Positionnement initial », vous arrivez sur cette page</a:t>
            </a:r>
          </a:p>
          <a:p>
            <a:pPr>
              <a:buAutoNum type="arabicPeriod"/>
            </a:pPr>
            <a:r>
              <a:rPr lang="fr-FR" sz="1600" dirty="0"/>
              <a:t>Choisissez l’apprenant que vous souhaitez positionner en cliquant sur son nom</a:t>
            </a:r>
          </a:p>
        </p:txBody>
      </p:sp>
      <p:pic>
        <p:nvPicPr>
          <p:cNvPr id="3" name="Image 2">
            <a:extLst>
              <a:ext uri="{FF2B5EF4-FFF2-40B4-BE49-F238E27FC236}">
                <a16:creationId xmlns:a16="http://schemas.microsoft.com/office/drawing/2014/main" id="{D9637FD8-488C-47D1-B62C-ABAE0BC7CC2D}"/>
              </a:ext>
            </a:extLst>
          </p:cNvPr>
          <p:cNvPicPr>
            <a:picLocks noChangeAspect="1"/>
          </p:cNvPicPr>
          <p:nvPr>
            <p:custDataLst>
              <p:tags r:id="rId2"/>
            </p:custDataLst>
          </p:nvPr>
        </p:nvPicPr>
        <p:blipFill rotWithShape="1">
          <a:blip r:embed="rId16"/>
          <a:srcRect t="9605" r="1048" b="5066"/>
          <a:stretch/>
        </p:blipFill>
        <p:spPr>
          <a:xfrm>
            <a:off x="589811" y="1619385"/>
            <a:ext cx="10800000" cy="5238615"/>
          </a:xfrm>
          <a:prstGeom prst="rect">
            <a:avLst/>
          </a:prstGeom>
        </p:spPr>
      </p:pic>
      <p:sp>
        <p:nvSpPr>
          <p:cNvPr id="4" name="ZoneTexte 3">
            <a:extLst>
              <a:ext uri="{FF2B5EF4-FFF2-40B4-BE49-F238E27FC236}">
                <a16:creationId xmlns:a16="http://schemas.microsoft.com/office/drawing/2014/main" id="{E581081C-DB26-4B4C-8B6E-CCADD3BB03C5}"/>
              </a:ext>
            </a:extLst>
          </p:cNvPr>
          <p:cNvSpPr txBox="1"/>
          <p:nvPr>
            <p:custDataLst>
              <p:tags r:id="rId3"/>
            </p:custDataLst>
          </p:nvPr>
        </p:nvSpPr>
        <p:spPr>
          <a:xfrm>
            <a:off x="5481320" y="3567879"/>
            <a:ext cx="1600200" cy="230832"/>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Nom de l’établissement</a:t>
            </a:r>
          </a:p>
        </p:txBody>
      </p:sp>
      <p:sp>
        <p:nvSpPr>
          <p:cNvPr id="9" name="ZoneTexte 8">
            <a:extLst>
              <a:ext uri="{FF2B5EF4-FFF2-40B4-BE49-F238E27FC236}">
                <a16:creationId xmlns:a16="http://schemas.microsoft.com/office/drawing/2014/main" id="{640A04DC-C58A-4A5F-BE9F-737CA364B208}"/>
              </a:ext>
            </a:extLst>
          </p:cNvPr>
          <p:cNvSpPr txBox="1"/>
          <p:nvPr>
            <p:custDataLst>
              <p:tags r:id="rId4"/>
            </p:custDataLst>
          </p:nvPr>
        </p:nvSpPr>
        <p:spPr>
          <a:xfrm>
            <a:off x="5486400" y="3886200"/>
            <a:ext cx="1600200" cy="230832"/>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Nom de l’établissement</a:t>
            </a:r>
          </a:p>
        </p:txBody>
      </p:sp>
      <p:sp>
        <p:nvSpPr>
          <p:cNvPr id="10" name="ZoneTexte 9">
            <a:extLst>
              <a:ext uri="{FF2B5EF4-FFF2-40B4-BE49-F238E27FC236}">
                <a16:creationId xmlns:a16="http://schemas.microsoft.com/office/drawing/2014/main" id="{AD36AF96-9556-4C4C-B10D-E7378B433DA9}"/>
              </a:ext>
            </a:extLst>
          </p:cNvPr>
          <p:cNvSpPr txBox="1"/>
          <p:nvPr>
            <p:custDataLst>
              <p:tags r:id="rId5"/>
            </p:custDataLst>
          </p:nvPr>
        </p:nvSpPr>
        <p:spPr>
          <a:xfrm>
            <a:off x="5481320" y="4211320"/>
            <a:ext cx="1600200" cy="230832"/>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Nom de l’établissement</a:t>
            </a:r>
          </a:p>
        </p:txBody>
      </p:sp>
      <p:sp>
        <p:nvSpPr>
          <p:cNvPr id="11" name="ZoneTexte 10">
            <a:extLst>
              <a:ext uri="{FF2B5EF4-FFF2-40B4-BE49-F238E27FC236}">
                <a16:creationId xmlns:a16="http://schemas.microsoft.com/office/drawing/2014/main" id="{7444E109-35B6-41B9-875D-F5662DE16729}"/>
              </a:ext>
            </a:extLst>
          </p:cNvPr>
          <p:cNvSpPr txBox="1"/>
          <p:nvPr>
            <p:custDataLst>
              <p:tags r:id="rId6"/>
            </p:custDataLst>
          </p:nvPr>
        </p:nvSpPr>
        <p:spPr>
          <a:xfrm>
            <a:off x="4003040" y="3567879"/>
            <a:ext cx="1336040" cy="230832"/>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Prénom 1</a:t>
            </a:r>
          </a:p>
        </p:txBody>
      </p:sp>
      <p:sp>
        <p:nvSpPr>
          <p:cNvPr id="12" name="ZoneTexte 11">
            <a:extLst>
              <a:ext uri="{FF2B5EF4-FFF2-40B4-BE49-F238E27FC236}">
                <a16:creationId xmlns:a16="http://schemas.microsoft.com/office/drawing/2014/main" id="{634FE478-964F-4B8D-AECA-18E57444E893}"/>
              </a:ext>
            </a:extLst>
          </p:cNvPr>
          <p:cNvSpPr txBox="1"/>
          <p:nvPr>
            <p:custDataLst>
              <p:tags r:id="rId7"/>
            </p:custDataLst>
          </p:nvPr>
        </p:nvSpPr>
        <p:spPr>
          <a:xfrm>
            <a:off x="4008120" y="3886200"/>
            <a:ext cx="1336040" cy="230832"/>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Prénom 2</a:t>
            </a:r>
          </a:p>
        </p:txBody>
      </p:sp>
      <p:sp>
        <p:nvSpPr>
          <p:cNvPr id="13" name="ZoneTexte 12">
            <a:extLst>
              <a:ext uri="{FF2B5EF4-FFF2-40B4-BE49-F238E27FC236}">
                <a16:creationId xmlns:a16="http://schemas.microsoft.com/office/drawing/2014/main" id="{343BEB86-E7F2-4BE0-8FCF-A2820A34E9B5}"/>
              </a:ext>
            </a:extLst>
          </p:cNvPr>
          <p:cNvSpPr txBox="1"/>
          <p:nvPr>
            <p:custDataLst>
              <p:tags r:id="rId8"/>
            </p:custDataLst>
          </p:nvPr>
        </p:nvSpPr>
        <p:spPr>
          <a:xfrm>
            <a:off x="4003040" y="4211320"/>
            <a:ext cx="1336040" cy="230832"/>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Prénom 3</a:t>
            </a:r>
          </a:p>
        </p:txBody>
      </p:sp>
      <p:sp>
        <p:nvSpPr>
          <p:cNvPr id="14" name="ZoneTexte 13">
            <a:extLst>
              <a:ext uri="{FF2B5EF4-FFF2-40B4-BE49-F238E27FC236}">
                <a16:creationId xmlns:a16="http://schemas.microsoft.com/office/drawing/2014/main" id="{17E3302E-A318-4777-8FDC-C7AA57DA3697}"/>
              </a:ext>
            </a:extLst>
          </p:cNvPr>
          <p:cNvSpPr txBox="1"/>
          <p:nvPr>
            <p:custDataLst>
              <p:tags r:id="rId9"/>
            </p:custDataLst>
          </p:nvPr>
        </p:nvSpPr>
        <p:spPr>
          <a:xfrm>
            <a:off x="2593340" y="3567879"/>
            <a:ext cx="1336040" cy="230832"/>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NOM 1</a:t>
            </a:r>
          </a:p>
        </p:txBody>
      </p:sp>
      <p:sp>
        <p:nvSpPr>
          <p:cNvPr id="15" name="ZoneTexte 14">
            <a:extLst>
              <a:ext uri="{FF2B5EF4-FFF2-40B4-BE49-F238E27FC236}">
                <a16:creationId xmlns:a16="http://schemas.microsoft.com/office/drawing/2014/main" id="{AFDA2030-D34D-4D77-8D0D-39E9FF39A779}"/>
              </a:ext>
            </a:extLst>
          </p:cNvPr>
          <p:cNvSpPr txBox="1"/>
          <p:nvPr>
            <p:custDataLst>
              <p:tags r:id="rId10"/>
            </p:custDataLst>
          </p:nvPr>
        </p:nvSpPr>
        <p:spPr>
          <a:xfrm>
            <a:off x="2598420" y="3886200"/>
            <a:ext cx="1336040" cy="230832"/>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NOM 2</a:t>
            </a:r>
          </a:p>
        </p:txBody>
      </p:sp>
      <p:sp>
        <p:nvSpPr>
          <p:cNvPr id="16" name="ZoneTexte 15">
            <a:extLst>
              <a:ext uri="{FF2B5EF4-FFF2-40B4-BE49-F238E27FC236}">
                <a16:creationId xmlns:a16="http://schemas.microsoft.com/office/drawing/2014/main" id="{DC8539B1-99E5-4DA0-8196-E8E66F725997}"/>
              </a:ext>
            </a:extLst>
          </p:cNvPr>
          <p:cNvSpPr txBox="1"/>
          <p:nvPr>
            <p:custDataLst>
              <p:tags r:id="rId11"/>
            </p:custDataLst>
          </p:nvPr>
        </p:nvSpPr>
        <p:spPr>
          <a:xfrm>
            <a:off x="2593340" y="4211320"/>
            <a:ext cx="1336040" cy="230832"/>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NOM 3</a:t>
            </a:r>
          </a:p>
        </p:txBody>
      </p:sp>
      <p:sp>
        <p:nvSpPr>
          <p:cNvPr id="17" name="Ellipse 16">
            <a:extLst>
              <a:ext uri="{FF2B5EF4-FFF2-40B4-BE49-F238E27FC236}">
                <a16:creationId xmlns:a16="http://schemas.microsoft.com/office/drawing/2014/main" id="{0FD8C995-848E-41DB-84BF-F5ED19142B76}"/>
              </a:ext>
            </a:extLst>
          </p:cNvPr>
          <p:cNvSpPr/>
          <p:nvPr>
            <p:custDataLst>
              <p:tags r:id="rId12"/>
            </p:custDataLst>
          </p:nvPr>
        </p:nvSpPr>
        <p:spPr>
          <a:xfrm>
            <a:off x="2445311" y="3557890"/>
            <a:ext cx="836369" cy="261141"/>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C2E656CB-6DC9-4AAD-B2D9-BEB7EFAF3DDE}"/>
              </a:ext>
            </a:extLst>
          </p:cNvPr>
          <p:cNvSpPr txBox="1"/>
          <p:nvPr>
            <p:custDataLst>
              <p:tags r:id="rId13"/>
            </p:custDataLst>
          </p:nvPr>
        </p:nvSpPr>
        <p:spPr>
          <a:xfrm>
            <a:off x="2202023" y="3232906"/>
            <a:ext cx="391886" cy="369332"/>
          </a:xfrm>
          <a:prstGeom prst="rect">
            <a:avLst/>
          </a:prstGeom>
          <a:noFill/>
        </p:spPr>
        <p:txBody>
          <a:bodyPr wrap="square" rtlCol="0">
            <a:spAutoFit/>
          </a:bodyPr>
          <a:lstStyle/>
          <a:p>
            <a:pPr algn="ctr"/>
            <a:r>
              <a:rPr lang="fr-FR" b="1" dirty="0">
                <a:solidFill>
                  <a:srgbClr val="FF0000"/>
                </a:solidFill>
              </a:rPr>
              <a:t>2</a:t>
            </a:r>
          </a:p>
        </p:txBody>
      </p:sp>
      <p:sp>
        <p:nvSpPr>
          <p:cNvPr id="2" name="Espace réservé du numéro de diapositive 1">
            <a:extLst>
              <a:ext uri="{FF2B5EF4-FFF2-40B4-BE49-F238E27FC236}">
                <a16:creationId xmlns:a16="http://schemas.microsoft.com/office/drawing/2014/main" id="{8D2378D4-2074-413A-A4F8-686788FFFAC2}"/>
              </a:ext>
            </a:extLst>
          </p:cNvPr>
          <p:cNvSpPr>
            <a:spLocks noGrp="1"/>
          </p:cNvSpPr>
          <p:nvPr>
            <p:ph type="sldNum" sz="quarter" idx="12"/>
            <p:custDataLst>
              <p:tags r:id="rId14"/>
            </p:custDataLst>
          </p:nvPr>
        </p:nvSpPr>
        <p:spPr/>
        <p:txBody>
          <a:bodyPr/>
          <a:lstStyle/>
          <a:p>
            <a:fld id="{B3DC7CD3-E059-442A-912E-598EA0B387A3}" type="slidenum">
              <a:rPr lang="fr-FR" smtClean="0"/>
              <a:t>12</a:t>
            </a:fld>
            <a:endParaRPr lang="fr-FR"/>
          </a:p>
        </p:txBody>
      </p:sp>
      <p:sp>
        <p:nvSpPr>
          <p:cNvPr id="19" name="Titre 2">
            <a:extLst>
              <a:ext uri="{FF2B5EF4-FFF2-40B4-BE49-F238E27FC236}">
                <a16:creationId xmlns:a16="http://schemas.microsoft.com/office/drawing/2014/main" id="{496D0C97-A765-4468-AA52-865E8363B12A}"/>
              </a:ext>
            </a:extLst>
          </p:cNvPr>
          <p:cNvSpPr>
            <a:spLocks noGrp="1"/>
          </p:cNvSpPr>
          <p:nvPr>
            <p:ph type="title"/>
          </p:nvPr>
        </p:nvSpPr>
        <p:spPr>
          <a:xfrm>
            <a:off x="553800" y="350995"/>
            <a:ext cx="10515600" cy="396000"/>
          </a:xfrm>
          <a:solidFill>
            <a:srgbClr val="3A88C8"/>
          </a:solidFill>
        </p:spPr>
        <p:txBody>
          <a:bodyPr>
            <a:noAutofit/>
          </a:bodyPr>
          <a:lstStyle/>
          <a:p>
            <a:pPr algn="ctr" rtl="0" eaLnBrk="1" latinLnBrk="0" hangingPunct="1"/>
            <a:r>
              <a:rPr lang="fr-FR" sz="2400" b="1" kern="1200" cap="all" dirty="0">
                <a:solidFill>
                  <a:srgbClr val="FFFFFF"/>
                </a:solidFill>
                <a:latin typeface="Calibri" panose="020F0502020204030204" pitchFamily="34" charset="0"/>
                <a:ea typeface="+mj-ea"/>
                <a:cs typeface="+mj-cs"/>
              </a:rPr>
              <a:t>ENREGISTRER UN POSITIONNEMENT INITIAL</a:t>
            </a:r>
          </a:p>
        </p:txBody>
      </p:sp>
    </p:spTree>
    <p:extLst>
      <p:ext uri="{BB962C8B-B14F-4D97-AF65-F5344CB8AC3E}">
        <p14:creationId xmlns:p14="http://schemas.microsoft.com/office/powerpoint/2010/main" val="2996394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 28">
            <a:extLst>
              <a:ext uri="{FF2B5EF4-FFF2-40B4-BE49-F238E27FC236}">
                <a16:creationId xmlns:a16="http://schemas.microsoft.com/office/drawing/2014/main" id="{F8AE8E65-C511-4E7E-80F4-2D327CF0ACE3}"/>
              </a:ext>
            </a:extLst>
          </p:cNvPr>
          <p:cNvPicPr>
            <a:picLocks noChangeAspect="1"/>
          </p:cNvPicPr>
          <p:nvPr>
            <p:custDataLst>
              <p:tags r:id="rId1"/>
            </p:custDataLst>
          </p:nvPr>
        </p:nvPicPr>
        <p:blipFill rotWithShape="1">
          <a:blip r:embed="rId12"/>
          <a:srcRect t="15559" r="1250" b="5333"/>
          <a:stretch/>
        </p:blipFill>
        <p:spPr>
          <a:xfrm>
            <a:off x="605051" y="1991360"/>
            <a:ext cx="10800000" cy="4866640"/>
          </a:xfrm>
          <a:prstGeom prst="rect">
            <a:avLst/>
          </a:prstGeom>
        </p:spPr>
      </p:pic>
      <p:sp>
        <p:nvSpPr>
          <p:cNvPr id="7" name="ZoneTexte 6">
            <a:extLst>
              <a:ext uri="{FF2B5EF4-FFF2-40B4-BE49-F238E27FC236}">
                <a16:creationId xmlns:a16="http://schemas.microsoft.com/office/drawing/2014/main" id="{36712433-49DC-4C18-973A-3392A678D6EE}"/>
              </a:ext>
            </a:extLst>
          </p:cNvPr>
          <p:cNvSpPr txBox="1"/>
          <p:nvPr>
            <p:custDataLst>
              <p:tags r:id="rId2"/>
            </p:custDataLst>
          </p:nvPr>
        </p:nvSpPr>
        <p:spPr>
          <a:xfrm>
            <a:off x="605050" y="335474"/>
            <a:ext cx="10800001" cy="1323439"/>
          </a:xfrm>
          <a:prstGeom prst="rect">
            <a:avLst/>
          </a:prstGeom>
          <a:noFill/>
        </p:spPr>
        <p:txBody>
          <a:bodyPr wrap="square">
            <a:spAutoFit/>
          </a:bodyPr>
          <a:lstStyle>
            <a:defPPr>
              <a:defRPr lang="fr-FR"/>
            </a:defPPr>
            <a:lvl1pPr marL="342900" indent="-342900">
              <a:buFont typeface="+mj-lt"/>
              <a:buAutoNum type="arabicPeriod"/>
            </a:lvl1pPr>
          </a:lstStyle>
          <a:p>
            <a:pPr>
              <a:buFont typeface="+mj-lt"/>
              <a:buAutoNum type="arabicPeriod" startAt="3"/>
            </a:pPr>
            <a:r>
              <a:rPr lang="fr-FR" sz="1600" dirty="0"/>
              <a:t>Choisir la date du positionnement, par défaut l’outil enregistrera la date du jour</a:t>
            </a:r>
          </a:p>
          <a:p>
            <a:pPr>
              <a:buFont typeface="+mj-lt"/>
              <a:buAutoNum type="arabicPeriod" startAt="3"/>
            </a:pPr>
            <a:r>
              <a:rPr lang="fr-FR" sz="1600" dirty="0"/>
              <a:t>Cliquez sur les niveaux de soft </a:t>
            </a:r>
            <a:r>
              <a:rPr lang="fr-FR" sz="1600" dirty="0" err="1"/>
              <a:t>skills</a:t>
            </a:r>
            <a:r>
              <a:rPr lang="fr-FR" sz="1600" dirty="0"/>
              <a:t> sur lesquels vous souhaitez positionner l’apprenant (une fois sélectionné le niveau de soft passe en vert)</a:t>
            </a:r>
          </a:p>
          <a:p>
            <a:pPr>
              <a:buFont typeface="+mj-lt"/>
              <a:buAutoNum type="arabicPeriod" startAt="3"/>
            </a:pPr>
            <a:r>
              <a:rPr lang="fr-FR" sz="1600" dirty="0"/>
              <a:t>Faire glisser la barre de défilement pour lire visualiser l’ensemble de la base des soft </a:t>
            </a:r>
            <a:r>
              <a:rPr lang="fr-FR" sz="1600" dirty="0" err="1"/>
              <a:t>skills</a:t>
            </a:r>
            <a:r>
              <a:rPr lang="fr-FR" sz="1600" dirty="0"/>
              <a:t> pour positionner l’apprenant sur tout ou partie des soft </a:t>
            </a:r>
            <a:r>
              <a:rPr lang="fr-FR" sz="1600" dirty="0" err="1"/>
              <a:t>skills</a:t>
            </a:r>
            <a:endParaRPr lang="fr-FR" sz="1600" dirty="0"/>
          </a:p>
        </p:txBody>
      </p:sp>
      <p:sp>
        <p:nvSpPr>
          <p:cNvPr id="6" name="ZoneTexte 5">
            <a:extLst>
              <a:ext uri="{FF2B5EF4-FFF2-40B4-BE49-F238E27FC236}">
                <a16:creationId xmlns:a16="http://schemas.microsoft.com/office/drawing/2014/main" id="{F1A3726E-F8C8-4B91-8731-6EDC45CE5D6E}"/>
              </a:ext>
            </a:extLst>
          </p:cNvPr>
          <p:cNvSpPr txBox="1"/>
          <p:nvPr>
            <p:custDataLst>
              <p:tags r:id="rId3"/>
            </p:custDataLst>
          </p:nvPr>
        </p:nvSpPr>
        <p:spPr>
          <a:xfrm>
            <a:off x="5892800" y="2443322"/>
            <a:ext cx="2133600" cy="261610"/>
          </a:xfrm>
          <a:prstGeom prst="rect">
            <a:avLst/>
          </a:prstGeom>
          <a:solidFill>
            <a:schemeClr val="bg1"/>
          </a:solidFill>
        </p:spPr>
        <p:txBody>
          <a:bodyPr wrap="square" rtlCol="0">
            <a:spAutoFit/>
          </a:bodyPr>
          <a:lstStyle/>
          <a:p>
            <a:pPr algn="ctr"/>
            <a:r>
              <a:rPr lang="fr-FR" sz="1100" b="1" dirty="0">
                <a:solidFill>
                  <a:schemeClr val="tx1">
                    <a:lumMod val="50000"/>
                    <a:lumOff val="50000"/>
                  </a:schemeClr>
                </a:solidFill>
                <a:latin typeface="Arial" panose="020B0604020202020204" pitchFamily="34" charset="0"/>
                <a:cs typeface="Arial" panose="020B0604020202020204" pitchFamily="34" charset="0"/>
              </a:rPr>
              <a:t>Prénom NOM </a:t>
            </a:r>
          </a:p>
        </p:txBody>
      </p:sp>
      <p:sp>
        <p:nvSpPr>
          <p:cNvPr id="22" name="Ellipse 21">
            <a:extLst>
              <a:ext uri="{FF2B5EF4-FFF2-40B4-BE49-F238E27FC236}">
                <a16:creationId xmlns:a16="http://schemas.microsoft.com/office/drawing/2014/main" id="{16CFA947-F3B6-49B8-81ED-1EC905F03EC9}"/>
              </a:ext>
            </a:extLst>
          </p:cNvPr>
          <p:cNvSpPr/>
          <p:nvPr>
            <p:custDataLst>
              <p:tags r:id="rId4"/>
            </p:custDataLst>
          </p:nvPr>
        </p:nvSpPr>
        <p:spPr>
          <a:xfrm>
            <a:off x="9120431" y="2353554"/>
            <a:ext cx="2284620" cy="40996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 coins arrondis 22">
            <a:extLst>
              <a:ext uri="{FF2B5EF4-FFF2-40B4-BE49-F238E27FC236}">
                <a16:creationId xmlns:a16="http://schemas.microsoft.com/office/drawing/2014/main" id="{416D2AC6-6F9E-4651-9E5D-0B5591CCA574}"/>
              </a:ext>
            </a:extLst>
          </p:cNvPr>
          <p:cNvSpPr/>
          <p:nvPr>
            <p:custDataLst>
              <p:tags r:id="rId5"/>
            </p:custDataLst>
          </p:nvPr>
        </p:nvSpPr>
        <p:spPr>
          <a:xfrm>
            <a:off x="6096000" y="4382565"/>
            <a:ext cx="1706479" cy="1286715"/>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avec flèche 23">
            <a:extLst>
              <a:ext uri="{FF2B5EF4-FFF2-40B4-BE49-F238E27FC236}">
                <a16:creationId xmlns:a16="http://schemas.microsoft.com/office/drawing/2014/main" id="{0FF5753A-684C-4BC0-A199-E1255C443EF9}"/>
              </a:ext>
            </a:extLst>
          </p:cNvPr>
          <p:cNvCxnSpPr>
            <a:cxnSpLocks/>
          </p:cNvCxnSpPr>
          <p:nvPr>
            <p:custDataLst>
              <p:tags r:id="rId6"/>
            </p:custDataLst>
          </p:nvPr>
        </p:nvCxnSpPr>
        <p:spPr>
          <a:xfrm>
            <a:off x="11405051" y="4674637"/>
            <a:ext cx="0" cy="2060460"/>
          </a:xfrm>
          <a:prstGeom prst="straightConnector1">
            <a:avLst/>
          </a:prstGeom>
          <a:ln w="38100">
            <a:solidFill>
              <a:srgbClr val="FF0000"/>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DCF29B68-3795-4D22-9C31-A7BC4218237C}"/>
              </a:ext>
            </a:extLst>
          </p:cNvPr>
          <p:cNvSpPr txBox="1"/>
          <p:nvPr>
            <p:custDataLst>
              <p:tags r:id="rId7"/>
            </p:custDataLst>
          </p:nvPr>
        </p:nvSpPr>
        <p:spPr>
          <a:xfrm>
            <a:off x="11391006" y="5486315"/>
            <a:ext cx="391886" cy="369332"/>
          </a:xfrm>
          <a:prstGeom prst="rect">
            <a:avLst/>
          </a:prstGeom>
          <a:noFill/>
        </p:spPr>
        <p:txBody>
          <a:bodyPr wrap="square" rtlCol="0">
            <a:spAutoFit/>
          </a:bodyPr>
          <a:lstStyle/>
          <a:p>
            <a:pPr algn="ctr"/>
            <a:r>
              <a:rPr lang="fr-FR" b="1" dirty="0">
                <a:solidFill>
                  <a:srgbClr val="FF0000"/>
                </a:solidFill>
              </a:rPr>
              <a:t>5</a:t>
            </a:r>
          </a:p>
        </p:txBody>
      </p:sp>
      <p:sp>
        <p:nvSpPr>
          <p:cNvPr id="26" name="ZoneTexte 25">
            <a:extLst>
              <a:ext uri="{FF2B5EF4-FFF2-40B4-BE49-F238E27FC236}">
                <a16:creationId xmlns:a16="http://schemas.microsoft.com/office/drawing/2014/main" id="{F8FD2DC0-EE3F-4FF1-8630-4D3142DC86E6}"/>
              </a:ext>
            </a:extLst>
          </p:cNvPr>
          <p:cNvSpPr txBox="1"/>
          <p:nvPr>
            <p:custDataLst>
              <p:tags r:id="rId8"/>
            </p:custDataLst>
          </p:nvPr>
        </p:nvSpPr>
        <p:spPr>
          <a:xfrm>
            <a:off x="5744928" y="4325210"/>
            <a:ext cx="391886" cy="369332"/>
          </a:xfrm>
          <a:prstGeom prst="rect">
            <a:avLst/>
          </a:prstGeom>
          <a:noFill/>
        </p:spPr>
        <p:txBody>
          <a:bodyPr wrap="square" rtlCol="0">
            <a:spAutoFit/>
          </a:bodyPr>
          <a:lstStyle/>
          <a:p>
            <a:pPr algn="ctr"/>
            <a:r>
              <a:rPr lang="fr-FR" b="1" dirty="0">
                <a:solidFill>
                  <a:srgbClr val="FF0000"/>
                </a:solidFill>
              </a:rPr>
              <a:t>4</a:t>
            </a:r>
          </a:p>
        </p:txBody>
      </p:sp>
      <p:sp>
        <p:nvSpPr>
          <p:cNvPr id="27" name="ZoneTexte 26">
            <a:extLst>
              <a:ext uri="{FF2B5EF4-FFF2-40B4-BE49-F238E27FC236}">
                <a16:creationId xmlns:a16="http://schemas.microsoft.com/office/drawing/2014/main" id="{45C22294-5D06-464B-B8D8-1F3F8298CF61}"/>
              </a:ext>
            </a:extLst>
          </p:cNvPr>
          <p:cNvSpPr txBox="1"/>
          <p:nvPr>
            <p:custDataLst>
              <p:tags r:id="rId9"/>
            </p:custDataLst>
          </p:nvPr>
        </p:nvSpPr>
        <p:spPr>
          <a:xfrm>
            <a:off x="11364237" y="2506938"/>
            <a:ext cx="391886" cy="369332"/>
          </a:xfrm>
          <a:prstGeom prst="rect">
            <a:avLst/>
          </a:prstGeom>
          <a:noFill/>
        </p:spPr>
        <p:txBody>
          <a:bodyPr wrap="square" rtlCol="0">
            <a:spAutoFit/>
          </a:bodyPr>
          <a:lstStyle/>
          <a:p>
            <a:pPr algn="ctr"/>
            <a:r>
              <a:rPr lang="fr-FR" b="1" dirty="0">
                <a:solidFill>
                  <a:srgbClr val="FF0000"/>
                </a:solidFill>
              </a:rPr>
              <a:t>3</a:t>
            </a:r>
          </a:p>
        </p:txBody>
      </p:sp>
      <p:sp>
        <p:nvSpPr>
          <p:cNvPr id="3" name="Espace réservé du numéro de diapositive 2">
            <a:extLst>
              <a:ext uri="{FF2B5EF4-FFF2-40B4-BE49-F238E27FC236}">
                <a16:creationId xmlns:a16="http://schemas.microsoft.com/office/drawing/2014/main" id="{5FC71DA2-BB29-4BFD-9C12-5FEDFB5E511C}"/>
              </a:ext>
            </a:extLst>
          </p:cNvPr>
          <p:cNvSpPr>
            <a:spLocks noGrp="1"/>
          </p:cNvSpPr>
          <p:nvPr>
            <p:ph type="sldNum" sz="quarter" idx="12"/>
            <p:custDataLst>
              <p:tags r:id="rId10"/>
            </p:custDataLst>
          </p:nvPr>
        </p:nvSpPr>
        <p:spPr/>
        <p:txBody>
          <a:bodyPr/>
          <a:lstStyle/>
          <a:p>
            <a:fld id="{B3DC7CD3-E059-442A-912E-598EA0B387A3}" type="slidenum">
              <a:rPr lang="fr-FR" smtClean="0"/>
              <a:t>13</a:t>
            </a:fld>
            <a:endParaRPr lang="fr-FR"/>
          </a:p>
        </p:txBody>
      </p:sp>
    </p:spTree>
    <p:extLst>
      <p:ext uri="{BB962C8B-B14F-4D97-AF65-F5344CB8AC3E}">
        <p14:creationId xmlns:p14="http://schemas.microsoft.com/office/powerpoint/2010/main" val="3947286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9088C97-34D0-4341-8616-14594D41A1C0}"/>
              </a:ext>
            </a:extLst>
          </p:cNvPr>
          <p:cNvPicPr>
            <a:picLocks noChangeAspect="1"/>
          </p:cNvPicPr>
          <p:nvPr>
            <p:custDataLst>
              <p:tags r:id="rId1"/>
            </p:custDataLst>
          </p:nvPr>
        </p:nvPicPr>
        <p:blipFill rotWithShape="1">
          <a:blip r:embed="rId6"/>
          <a:srcRect t="8000" r="1250" b="4889"/>
          <a:stretch/>
        </p:blipFill>
        <p:spPr>
          <a:xfrm>
            <a:off x="605051" y="1499013"/>
            <a:ext cx="10800000" cy="5358987"/>
          </a:xfrm>
          <a:prstGeom prst="rect">
            <a:avLst/>
          </a:prstGeom>
        </p:spPr>
      </p:pic>
      <p:sp>
        <p:nvSpPr>
          <p:cNvPr id="7" name="ZoneTexte 6">
            <a:extLst>
              <a:ext uri="{FF2B5EF4-FFF2-40B4-BE49-F238E27FC236}">
                <a16:creationId xmlns:a16="http://schemas.microsoft.com/office/drawing/2014/main" id="{36712433-49DC-4C18-973A-3392A678D6EE}"/>
              </a:ext>
            </a:extLst>
          </p:cNvPr>
          <p:cNvSpPr txBox="1"/>
          <p:nvPr>
            <p:custDataLst>
              <p:tags r:id="rId2"/>
            </p:custDataLst>
          </p:nvPr>
        </p:nvSpPr>
        <p:spPr>
          <a:xfrm>
            <a:off x="605050" y="490375"/>
            <a:ext cx="10800001" cy="584775"/>
          </a:xfrm>
          <a:prstGeom prst="rect">
            <a:avLst/>
          </a:prstGeom>
          <a:noFill/>
        </p:spPr>
        <p:txBody>
          <a:bodyPr wrap="square" rtlCol="0">
            <a:spAutoFit/>
          </a:bodyPr>
          <a:lstStyle/>
          <a:p>
            <a:pPr marL="342900" indent="-342900">
              <a:buFont typeface="+mj-lt"/>
              <a:buAutoNum type="arabicPeriod" startAt="6"/>
            </a:pPr>
            <a:r>
              <a:rPr lang="fr-FR" sz="1600" dirty="0"/>
              <a:t>Une fois tout que votre positionnement est effectué et que vous êtes arrivé sur le bas de la page (avec la barre de défilement) vous pouvez enregistrer le positionnement en cliquant sur « AJOUTER CE POSITIONNEMENT » </a:t>
            </a:r>
          </a:p>
        </p:txBody>
      </p:sp>
      <p:sp>
        <p:nvSpPr>
          <p:cNvPr id="15" name="Ellipse 14">
            <a:extLst>
              <a:ext uri="{FF2B5EF4-FFF2-40B4-BE49-F238E27FC236}">
                <a16:creationId xmlns:a16="http://schemas.microsoft.com/office/drawing/2014/main" id="{C80F05BA-40B7-4C67-A682-3E5F6F9C68CC}"/>
              </a:ext>
            </a:extLst>
          </p:cNvPr>
          <p:cNvSpPr/>
          <p:nvPr>
            <p:custDataLst>
              <p:tags r:id="rId3"/>
            </p:custDataLst>
          </p:nvPr>
        </p:nvSpPr>
        <p:spPr>
          <a:xfrm>
            <a:off x="5828591" y="6281817"/>
            <a:ext cx="2284620" cy="452278"/>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a:extLst>
              <a:ext uri="{FF2B5EF4-FFF2-40B4-BE49-F238E27FC236}">
                <a16:creationId xmlns:a16="http://schemas.microsoft.com/office/drawing/2014/main" id="{120767C6-2C0D-40EB-AADB-2DCFBD6BB5C8}"/>
              </a:ext>
            </a:extLst>
          </p:cNvPr>
          <p:cNvSpPr>
            <a:spLocks noGrp="1"/>
          </p:cNvSpPr>
          <p:nvPr>
            <p:ph type="sldNum" sz="quarter" idx="12"/>
            <p:custDataLst>
              <p:tags r:id="rId4"/>
            </p:custDataLst>
          </p:nvPr>
        </p:nvSpPr>
        <p:spPr/>
        <p:txBody>
          <a:bodyPr/>
          <a:lstStyle/>
          <a:p>
            <a:fld id="{B3DC7CD3-E059-442A-912E-598EA0B387A3}" type="slidenum">
              <a:rPr lang="fr-FR" smtClean="0"/>
              <a:t>14</a:t>
            </a:fld>
            <a:endParaRPr lang="fr-FR"/>
          </a:p>
        </p:txBody>
      </p:sp>
    </p:spTree>
    <p:extLst>
      <p:ext uri="{BB962C8B-B14F-4D97-AF65-F5344CB8AC3E}">
        <p14:creationId xmlns:p14="http://schemas.microsoft.com/office/powerpoint/2010/main" val="3677375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36712433-49DC-4C18-973A-3392A678D6EE}"/>
              </a:ext>
            </a:extLst>
          </p:cNvPr>
          <p:cNvSpPr txBox="1"/>
          <p:nvPr>
            <p:custDataLst>
              <p:tags r:id="rId1"/>
            </p:custDataLst>
          </p:nvPr>
        </p:nvSpPr>
        <p:spPr>
          <a:xfrm>
            <a:off x="553799" y="765933"/>
            <a:ext cx="10556161" cy="830997"/>
          </a:xfrm>
          <a:prstGeom prst="rect">
            <a:avLst/>
          </a:prstGeom>
          <a:noFill/>
        </p:spPr>
        <p:txBody>
          <a:bodyPr wrap="square" rtlCol="0">
            <a:spAutoFit/>
          </a:bodyPr>
          <a:lstStyle/>
          <a:p>
            <a:r>
              <a:rPr lang="fr-FR" sz="1600" dirty="0"/>
              <a:t>Cliquez sur le menu « positionnement initial » : sur cette page il est possible de filtrer les positionnements initiaux par nom ou prénom</a:t>
            </a:r>
          </a:p>
          <a:p>
            <a:r>
              <a:rPr lang="fr-FR" sz="1600" dirty="0"/>
              <a:t>Il faut renseigner le champ voulu (nom ou prénom) et cliquer sur l’icône recherche</a:t>
            </a:r>
          </a:p>
        </p:txBody>
      </p:sp>
      <p:pic>
        <p:nvPicPr>
          <p:cNvPr id="3" name="Image 2">
            <a:extLst>
              <a:ext uri="{FF2B5EF4-FFF2-40B4-BE49-F238E27FC236}">
                <a16:creationId xmlns:a16="http://schemas.microsoft.com/office/drawing/2014/main" id="{D9637FD8-488C-47D1-B62C-ABAE0BC7CC2D}"/>
              </a:ext>
            </a:extLst>
          </p:cNvPr>
          <p:cNvPicPr>
            <a:picLocks noChangeAspect="1"/>
          </p:cNvPicPr>
          <p:nvPr>
            <p:custDataLst>
              <p:tags r:id="rId2"/>
            </p:custDataLst>
          </p:nvPr>
        </p:nvPicPr>
        <p:blipFill rotWithShape="1">
          <a:blip r:embed="rId16"/>
          <a:srcRect t="9605" r="1048" b="5066"/>
          <a:stretch/>
        </p:blipFill>
        <p:spPr>
          <a:xfrm>
            <a:off x="589811" y="1619385"/>
            <a:ext cx="10800000" cy="5238615"/>
          </a:xfrm>
          <a:prstGeom prst="rect">
            <a:avLst/>
          </a:prstGeom>
        </p:spPr>
      </p:pic>
      <p:sp>
        <p:nvSpPr>
          <p:cNvPr id="4" name="ZoneTexte 3">
            <a:extLst>
              <a:ext uri="{FF2B5EF4-FFF2-40B4-BE49-F238E27FC236}">
                <a16:creationId xmlns:a16="http://schemas.microsoft.com/office/drawing/2014/main" id="{E581081C-DB26-4B4C-8B6E-CCADD3BB03C5}"/>
              </a:ext>
            </a:extLst>
          </p:cNvPr>
          <p:cNvSpPr txBox="1"/>
          <p:nvPr>
            <p:custDataLst>
              <p:tags r:id="rId3"/>
            </p:custDataLst>
          </p:nvPr>
        </p:nvSpPr>
        <p:spPr>
          <a:xfrm>
            <a:off x="5481320" y="3567879"/>
            <a:ext cx="1600200" cy="230832"/>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Nom de l’établissement</a:t>
            </a:r>
          </a:p>
        </p:txBody>
      </p:sp>
      <p:sp>
        <p:nvSpPr>
          <p:cNvPr id="9" name="ZoneTexte 8">
            <a:extLst>
              <a:ext uri="{FF2B5EF4-FFF2-40B4-BE49-F238E27FC236}">
                <a16:creationId xmlns:a16="http://schemas.microsoft.com/office/drawing/2014/main" id="{640A04DC-C58A-4A5F-BE9F-737CA364B208}"/>
              </a:ext>
            </a:extLst>
          </p:cNvPr>
          <p:cNvSpPr txBox="1"/>
          <p:nvPr>
            <p:custDataLst>
              <p:tags r:id="rId4"/>
            </p:custDataLst>
          </p:nvPr>
        </p:nvSpPr>
        <p:spPr>
          <a:xfrm>
            <a:off x="5486400" y="3886200"/>
            <a:ext cx="1600200" cy="230832"/>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Nom de l’établissement</a:t>
            </a:r>
          </a:p>
        </p:txBody>
      </p:sp>
      <p:sp>
        <p:nvSpPr>
          <p:cNvPr id="10" name="ZoneTexte 9">
            <a:extLst>
              <a:ext uri="{FF2B5EF4-FFF2-40B4-BE49-F238E27FC236}">
                <a16:creationId xmlns:a16="http://schemas.microsoft.com/office/drawing/2014/main" id="{AD36AF96-9556-4C4C-B10D-E7378B433DA9}"/>
              </a:ext>
            </a:extLst>
          </p:cNvPr>
          <p:cNvSpPr txBox="1"/>
          <p:nvPr>
            <p:custDataLst>
              <p:tags r:id="rId5"/>
            </p:custDataLst>
          </p:nvPr>
        </p:nvSpPr>
        <p:spPr>
          <a:xfrm>
            <a:off x="5481320" y="4211320"/>
            <a:ext cx="1600200" cy="230832"/>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Nom de l’établissement</a:t>
            </a:r>
          </a:p>
        </p:txBody>
      </p:sp>
      <p:sp>
        <p:nvSpPr>
          <p:cNvPr id="11" name="ZoneTexte 10">
            <a:extLst>
              <a:ext uri="{FF2B5EF4-FFF2-40B4-BE49-F238E27FC236}">
                <a16:creationId xmlns:a16="http://schemas.microsoft.com/office/drawing/2014/main" id="{7444E109-35B6-41B9-875D-F5662DE16729}"/>
              </a:ext>
            </a:extLst>
          </p:cNvPr>
          <p:cNvSpPr txBox="1"/>
          <p:nvPr>
            <p:custDataLst>
              <p:tags r:id="rId6"/>
            </p:custDataLst>
          </p:nvPr>
        </p:nvSpPr>
        <p:spPr>
          <a:xfrm>
            <a:off x="4003040" y="3567879"/>
            <a:ext cx="1336040" cy="230832"/>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Prénom 1</a:t>
            </a:r>
          </a:p>
        </p:txBody>
      </p:sp>
      <p:sp>
        <p:nvSpPr>
          <p:cNvPr id="12" name="ZoneTexte 11">
            <a:extLst>
              <a:ext uri="{FF2B5EF4-FFF2-40B4-BE49-F238E27FC236}">
                <a16:creationId xmlns:a16="http://schemas.microsoft.com/office/drawing/2014/main" id="{634FE478-964F-4B8D-AECA-18E57444E893}"/>
              </a:ext>
            </a:extLst>
          </p:cNvPr>
          <p:cNvSpPr txBox="1"/>
          <p:nvPr>
            <p:custDataLst>
              <p:tags r:id="rId7"/>
            </p:custDataLst>
          </p:nvPr>
        </p:nvSpPr>
        <p:spPr>
          <a:xfrm>
            <a:off x="4008120" y="3886200"/>
            <a:ext cx="1336040" cy="230832"/>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Prénom 2</a:t>
            </a:r>
          </a:p>
        </p:txBody>
      </p:sp>
      <p:sp>
        <p:nvSpPr>
          <p:cNvPr id="13" name="ZoneTexte 12">
            <a:extLst>
              <a:ext uri="{FF2B5EF4-FFF2-40B4-BE49-F238E27FC236}">
                <a16:creationId xmlns:a16="http://schemas.microsoft.com/office/drawing/2014/main" id="{343BEB86-E7F2-4BE0-8FCF-A2820A34E9B5}"/>
              </a:ext>
            </a:extLst>
          </p:cNvPr>
          <p:cNvSpPr txBox="1"/>
          <p:nvPr>
            <p:custDataLst>
              <p:tags r:id="rId8"/>
            </p:custDataLst>
          </p:nvPr>
        </p:nvSpPr>
        <p:spPr>
          <a:xfrm>
            <a:off x="4003040" y="4211320"/>
            <a:ext cx="1336040" cy="230832"/>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Prénom 3</a:t>
            </a:r>
          </a:p>
        </p:txBody>
      </p:sp>
      <p:sp>
        <p:nvSpPr>
          <p:cNvPr id="14" name="ZoneTexte 13">
            <a:extLst>
              <a:ext uri="{FF2B5EF4-FFF2-40B4-BE49-F238E27FC236}">
                <a16:creationId xmlns:a16="http://schemas.microsoft.com/office/drawing/2014/main" id="{17E3302E-A318-4777-8FDC-C7AA57DA3697}"/>
              </a:ext>
            </a:extLst>
          </p:cNvPr>
          <p:cNvSpPr txBox="1"/>
          <p:nvPr>
            <p:custDataLst>
              <p:tags r:id="rId9"/>
            </p:custDataLst>
          </p:nvPr>
        </p:nvSpPr>
        <p:spPr>
          <a:xfrm>
            <a:off x="2593340" y="3567879"/>
            <a:ext cx="1336040" cy="230832"/>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NOM 1</a:t>
            </a:r>
          </a:p>
        </p:txBody>
      </p:sp>
      <p:sp>
        <p:nvSpPr>
          <p:cNvPr id="15" name="ZoneTexte 14">
            <a:extLst>
              <a:ext uri="{FF2B5EF4-FFF2-40B4-BE49-F238E27FC236}">
                <a16:creationId xmlns:a16="http://schemas.microsoft.com/office/drawing/2014/main" id="{AFDA2030-D34D-4D77-8D0D-39E9FF39A779}"/>
              </a:ext>
            </a:extLst>
          </p:cNvPr>
          <p:cNvSpPr txBox="1"/>
          <p:nvPr>
            <p:custDataLst>
              <p:tags r:id="rId10"/>
            </p:custDataLst>
          </p:nvPr>
        </p:nvSpPr>
        <p:spPr>
          <a:xfrm>
            <a:off x="2598420" y="3886200"/>
            <a:ext cx="1336040" cy="230832"/>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NOM 2</a:t>
            </a:r>
          </a:p>
        </p:txBody>
      </p:sp>
      <p:sp>
        <p:nvSpPr>
          <p:cNvPr id="16" name="ZoneTexte 15">
            <a:extLst>
              <a:ext uri="{FF2B5EF4-FFF2-40B4-BE49-F238E27FC236}">
                <a16:creationId xmlns:a16="http://schemas.microsoft.com/office/drawing/2014/main" id="{DC8539B1-99E5-4DA0-8196-E8E66F725997}"/>
              </a:ext>
            </a:extLst>
          </p:cNvPr>
          <p:cNvSpPr txBox="1"/>
          <p:nvPr>
            <p:custDataLst>
              <p:tags r:id="rId11"/>
            </p:custDataLst>
          </p:nvPr>
        </p:nvSpPr>
        <p:spPr>
          <a:xfrm>
            <a:off x="2593340" y="4211320"/>
            <a:ext cx="1336040" cy="230832"/>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NOM 3</a:t>
            </a:r>
          </a:p>
        </p:txBody>
      </p:sp>
      <p:sp>
        <p:nvSpPr>
          <p:cNvPr id="17" name="Ellipse 16">
            <a:extLst>
              <a:ext uri="{FF2B5EF4-FFF2-40B4-BE49-F238E27FC236}">
                <a16:creationId xmlns:a16="http://schemas.microsoft.com/office/drawing/2014/main" id="{0FD8C995-848E-41DB-84BF-F5ED19142B76}"/>
              </a:ext>
            </a:extLst>
          </p:cNvPr>
          <p:cNvSpPr/>
          <p:nvPr>
            <p:custDataLst>
              <p:tags r:id="rId12"/>
            </p:custDataLst>
          </p:nvPr>
        </p:nvSpPr>
        <p:spPr>
          <a:xfrm>
            <a:off x="2475791" y="3126916"/>
            <a:ext cx="3094585" cy="383997"/>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7B2A3709-986D-4523-9792-52F16056A06E}"/>
              </a:ext>
            </a:extLst>
          </p:cNvPr>
          <p:cNvPicPr>
            <a:picLocks noChangeAspect="1"/>
          </p:cNvPicPr>
          <p:nvPr>
            <p:custDataLst>
              <p:tags r:id="rId13"/>
            </p:custDataLst>
          </p:nvPr>
        </p:nvPicPr>
        <p:blipFill>
          <a:blip r:embed="rId17"/>
          <a:stretch>
            <a:fillRect/>
          </a:stretch>
        </p:blipFill>
        <p:spPr>
          <a:xfrm>
            <a:off x="7454228" y="1252235"/>
            <a:ext cx="295469" cy="282337"/>
          </a:xfrm>
          <a:prstGeom prst="rect">
            <a:avLst/>
          </a:prstGeom>
        </p:spPr>
      </p:pic>
      <p:sp>
        <p:nvSpPr>
          <p:cNvPr id="2" name="Espace réservé du numéro de diapositive 1">
            <a:extLst>
              <a:ext uri="{FF2B5EF4-FFF2-40B4-BE49-F238E27FC236}">
                <a16:creationId xmlns:a16="http://schemas.microsoft.com/office/drawing/2014/main" id="{704FB6D5-2F11-4F5D-9CD5-DC175D4F37C3}"/>
              </a:ext>
            </a:extLst>
          </p:cNvPr>
          <p:cNvSpPr>
            <a:spLocks noGrp="1"/>
          </p:cNvSpPr>
          <p:nvPr>
            <p:ph type="sldNum" sz="quarter" idx="12"/>
            <p:custDataLst>
              <p:tags r:id="rId14"/>
            </p:custDataLst>
          </p:nvPr>
        </p:nvSpPr>
        <p:spPr/>
        <p:txBody>
          <a:bodyPr/>
          <a:lstStyle/>
          <a:p>
            <a:fld id="{B3DC7CD3-E059-442A-912E-598EA0B387A3}" type="slidenum">
              <a:rPr lang="fr-FR" smtClean="0"/>
              <a:t>15</a:t>
            </a:fld>
            <a:endParaRPr lang="fr-FR"/>
          </a:p>
        </p:txBody>
      </p:sp>
      <p:sp>
        <p:nvSpPr>
          <p:cNvPr id="6" name="Titre 5">
            <a:extLst>
              <a:ext uri="{FF2B5EF4-FFF2-40B4-BE49-F238E27FC236}">
                <a16:creationId xmlns:a16="http://schemas.microsoft.com/office/drawing/2014/main" id="{7969C1CE-E857-4DDB-81BA-95C94E1FC4C4}"/>
              </a:ext>
            </a:extLst>
          </p:cNvPr>
          <p:cNvSpPr>
            <a:spLocks noGrp="1"/>
          </p:cNvSpPr>
          <p:nvPr>
            <p:ph type="title"/>
          </p:nvPr>
        </p:nvSpPr>
        <p:spPr>
          <a:xfrm>
            <a:off x="589810" y="382133"/>
            <a:ext cx="10763989" cy="336225"/>
          </a:xfrm>
          <a:solidFill>
            <a:srgbClr val="3A88C8"/>
          </a:solidFill>
        </p:spPr>
        <p:txBody>
          <a:bodyPr>
            <a:noAutofit/>
          </a:bodyPr>
          <a:lstStyle/>
          <a:p>
            <a:pPr algn="ctr" defTabSz="914400" rtl="0" eaLnBrk="1" latinLnBrk="0" hangingPunct="1">
              <a:lnSpc>
                <a:spcPct val="90000"/>
              </a:lnSpc>
              <a:spcBef>
                <a:spcPct val="0"/>
              </a:spcBef>
              <a:buNone/>
            </a:pPr>
            <a:r>
              <a:rPr lang="fr-FR" sz="2000" b="1" kern="1200" cap="all" dirty="0">
                <a:solidFill>
                  <a:srgbClr val="FFFFFF"/>
                </a:solidFill>
                <a:latin typeface="Calibri" panose="020F0502020204030204" pitchFamily="34" charset="0"/>
                <a:ea typeface="+mj-ea"/>
                <a:cs typeface="+mj-cs"/>
              </a:rPr>
              <a:t>Consulter UN positionnement </a:t>
            </a:r>
            <a:r>
              <a:rPr lang="fr-FR" sz="2000" b="1" kern="1200" cap="all" dirty="0" err="1">
                <a:solidFill>
                  <a:srgbClr val="FFFFFF"/>
                </a:solidFill>
                <a:latin typeface="Calibri" panose="020F0502020204030204" pitchFamily="34" charset="0"/>
                <a:ea typeface="+mj-ea"/>
                <a:cs typeface="+mj-cs"/>
              </a:rPr>
              <a:t>initiaL</a:t>
            </a:r>
            <a:endParaRPr lang="fr-FR" sz="2000" b="1" kern="1200" cap="all" dirty="0">
              <a:solidFill>
                <a:srgbClr val="FFFFFF"/>
              </a:solidFill>
              <a:latin typeface="Calibri" panose="020F0502020204030204" pitchFamily="34" charset="0"/>
              <a:ea typeface="+mj-ea"/>
              <a:cs typeface="+mj-cs"/>
            </a:endParaRPr>
          </a:p>
        </p:txBody>
      </p:sp>
    </p:spTree>
    <p:extLst>
      <p:ext uri="{BB962C8B-B14F-4D97-AF65-F5344CB8AC3E}">
        <p14:creationId xmlns:p14="http://schemas.microsoft.com/office/powerpoint/2010/main" val="1944576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36712433-49DC-4C18-973A-3392A678D6EE}"/>
              </a:ext>
            </a:extLst>
          </p:cNvPr>
          <p:cNvSpPr txBox="1"/>
          <p:nvPr>
            <p:custDataLst>
              <p:tags r:id="rId1"/>
            </p:custDataLst>
          </p:nvPr>
        </p:nvSpPr>
        <p:spPr>
          <a:xfrm>
            <a:off x="605051" y="284332"/>
            <a:ext cx="10800000" cy="584775"/>
          </a:xfrm>
          <a:prstGeom prst="rect">
            <a:avLst/>
          </a:prstGeom>
          <a:noFill/>
        </p:spPr>
        <p:txBody>
          <a:bodyPr wrap="square" rtlCol="0">
            <a:spAutoFit/>
          </a:bodyPr>
          <a:lstStyle/>
          <a:p>
            <a:pPr marL="342900" indent="-342900">
              <a:buFont typeface="+mj-lt"/>
              <a:buAutoNum type="arabicPeriod"/>
            </a:pPr>
            <a:r>
              <a:rPr lang="fr-FR" sz="1600" dirty="0"/>
              <a:t>Pour visualiser le détail d’un positionnement d’un apprenant cliquez sur le nom du positionnement</a:t>
            </a:r>
          </a:p>
          <a:p>
            <a:pPr marL="342900" indent="-342900">
              <a:buFont typeface="+mj-lt"/>
              <a:buAutoNum type="arabicPeriod"/>
            </a:pPr>
            <a:r>
              <a:rPr lang="fr-FR" sz="1600" dirty="0"/>
              <a:t>Pour supprimer un positionnement cliquer sur</a:t>
            </a:r>
          </a:p>
        </p:txBody>
      </p:sp>
      <p:sp>
        <p:nvSpPr>
          <p:cNvPr id="2" name="Espace réservé du numéro de diapositive 1">
            <a:extLst>
              <a:ext uri="{FF2B5EF4-FFF2-40B4-BE49-F238E27FC236}">
                <a16:creationId xmlns:a16="http://schemas.microsoft.com/office/drawing/2014/main" id="{704FB6D5-2F11-4F5D-9CD5-DC175D4F37C3}"/>
              </a:ext>
            </a:extLst>
          </p:cNvPr>
          <p:cNvSpPr>
            <a:spLocks noGrp="1"/>
          </p:cNvSpPr>
          <p:nvPr>
            <p:ph type="sldNum" sz="quarter" idx="12"/>
            <p:custDataLst>
              <p:tags r:id="rId2"/>
            </p:custDataLst>
          </p:nvPr>
        </p:nvSpPr>
        <p:spPr/>
        <p:txBody>
          <a:bodyPr/>
          <a:lstStyle/>
          <a:p>
            <a:fld id="{B3DC7CD3-E059-442A-912E-598EA0B387A3}" type="slidenum">
              <a:rPr lang="fr-FR" smtClean="0"/>
              <a:t>16</a:t>
            </a:fld>
            <a:endParaRPr lang="fr-FR"/>
          </a:p>
        </p:txBody>
      </p:sp>
      <p:pic>
        <p:nvPicPr>
          <p:cNvPr id="8" name="Image 7">
            <a:extLst>
              <a:ext uri="{FF2B5EF4-FFF2-40B4-BE49-F238E27FC236}">
                <a16:creationId xmlns:a16="http://schemas.microsoft.com/office/drawing/2014/main" id="{2D8EBE2F-1DC9-4936-AA0B-8603153283B4}"/>
              </a:ext>
            </a:extLst>
          </p:cNvPr>
          <p:cNvPicPr>
            <a:picLocks noChangeAspect="1"/>
          </p:cNvPicPr>
          <p:nvPr>
            <p:custDataLst>
              <p:tags r:id="rId3"/>
            </p:custDataLst>
          </p:nvPr>
        </p:nvPicPr>
        <p:blipFill rotWithShape="1">
          <a:blip r:embed="rId12"/>
          <a:srcRect l="16958" t="15647" r="1042" b="60042"/>
          <a:stretch/>
        </p:blipFill>
        <p:spPr>
          <a:xfrm>
            <a:off x="605051" y="1090584"/>
            <a:ext cx="10823998" cy="1805016"/>
          </a:xfrm>
          <a:prstGeom prst="rect">
            <a:avLst/>
          </a:prstGeom>
          <a:ln>
            <a:solidFill>
              <a:srgbClr val="3A88C8"/>
            </a:solidFill>
          </a:ln>
        </p:spPr>
      </p:pic>
      <p:sp>
        <p:nvSpPr>
          <p:cNvPr id="18" name="Ellipse 17">
            <a:extLst>
              <a:ext uri="{FF2B5EF4-FFF2-40B4-BE49-F238E27FC236}">
                <a16:creationId xmlns:a16="http://schemas.microsoft.com/office/drawing/2014/main" id="{DF615DC7-3DDE-4B65-AD4E-6E55DCF0874A}"/>
              </a:ext>
            </a:extLst>
          </p:cNvPr>
          <p:cNvSpPr/>
          <p:nvPr>
            <p:custDataLst>
              <p:tags r:id="rId4"/>
            </p:custDataLst>
          </p:nvPr>
        </p:nvSpPr>
        <p:spPr>
          <a:xfrm>
            <a:off x="781887" y="2415171"/>
            <a:ext cx="1811453" cy="383997"/>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a:extLst>
              <a:ext uri="{FF2B5EF4-FFF2-40B4-BE49-F238E27FC236}">
                <a16:creationId xmlns:a16="http://schemas.microsoft.com/office/drawing/2014/main" id="{25BF21AF-A5A8-443F-8981-526A8FDE718A}"/>
              </a:ext>
            </a:extLst>
          </p:cNvPr>
          <p:cNvPicPr>
            <a:picLocks noChangeAspect="1"/>
          </p:cNvPicPr>
          <p:nvPr>
            <p:custDataLst>
              <p:tags r:id="rId5"/>
            </p:custDataLst>
          </p:nvPr>
        </p:nvPicPr>
        <p:blipFill>
          <a:blip r:embed="rId13"/>
          <a:stretch>
            <a:fillRect/>
          </a:stretch>
        </p:blipFill>
        <p:spPr>
          <a:xfrm>
            <a:off x="4956810" y="576719"/>
            <a:ext cx="266700" cy="228600"/>
          </a:xfrm>
          <a:prstGeom prst="rect">
            <a:avLst/>
          </a:prstGeom>
        </p:spPr>
      </p:pic>
      <p:pic>
        <p:nvPicPr>
          <p:cNvPr id="22" name="Image 21">
            <a:extLst>
              <a:ext uri="{FF2B5EF4-FFF2-40B4-BE49-F238E27FC236}">
                <a16:creationId xmlns:a16="http://schemas.microsoft.com/office/drawing/2014/main" id="{B9B17E05-D474-4464-B393-97BD9CBB1126}"/>
              </a:ext>
            </a:extLst>
          </p:cNvPr>
          <p:cNvPicPr>
            <a:picLocks noChangeAspect="1"/>
          </p:cNvPicPr>
          <p:nvPr>
            <p:custDataLst>
              <p:tags r:id="rId6"/>
            </p:custDataLst>
          </p:nvPr>
        </p:nvPicPr>
        <p:blipFill>
          <a:blip r:embed="rId14"/>
          <a:stretch>
            <a:fillRect/>
          </a:stretch>
        </p:blipFill>
        <p:spPr>
          <a:xfrm>
            <a:off x="605051" y="3071922"/>
            <a:ext cx="6717113" cy="3608437"/>
          </a:xfrm>
          <a:prstGeom prst="rect">
            <a:avLst/>
          </a:prstGeom>
          <a:ln>
            <a:solidFill>
              <a:srgbClr val="3A88C8"/>
            </a:solidFill>
          </a:ln>
        </p:spPr>
      </p:pic>
      <p:sp>
        <p:nvSpPr>
          <p:cNvPr id="23" name="Bulle narrative : rectangle 22">
            <a:extLst>
              <a:ext uri="{FF2B5EF4-FFF2-40B4-BE49-F238E27FC236}">
                <a16:creationId xmlns:a16="http://schemas.microsoft.com/office/drawing/2014/main" id="{11D1054E-5D1F-4258-B935-43ABD1F144D4}"/>
              </a:ext>
            </a:extLst>
          </p:cNvPr>
          <p:cNvSpPr/>
          <p:nvPr>
            <p:custDataLst>
              <p:tags r:id="rId7"/>
            </p:custDataLst>
          </p:nvPr>
        </p:nvSpPr>
        <p:spPr>
          <a:xfrm>
            <a:off x="8020594" y="4208105"/>
            <a:ext cx="3927566" cy="1386591"/>
          </a:xfrm>
          <a:prstGeom prst="wedgeRectCallout">
            <a:avLst>
              <a:gd name="adj1" fmla="val -67281"/>
              <a:gd name="adj2" fmla="val -53917"/>
            </a:avLst>
          </a:prstGeom>
          <a:solidFill>
            <a:srgbClr val="3A88C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bg1"/>
                </a:solidFill>
              </a:rPr>
              <a:t>Lorsque vous cliquez sur le nom du positionnement une nouvelle fenêtre s’ouvre </a:t>
            </a:r>
          </a:p>
          <a:p>
            <a:r>
              <a:rPr lang="fr-FR" sz="1600" dirty="0">
                <a:solidFill>
                  <a:schemeClr val="bg1"/>
                </a:solidFill>
              </a:rPr>
              <a:t> avec le détail du positionnement</a:t>
            </a:r>
          </a:p>
          <a:p>
            <a:pPr marL="342900" indent="-342900">
              <a:buFont typeface="+mj-lt"/>
              <a:buAutoNum type="arabicPeriod" startAt="3"/>
            </a:pPr>
            <a:r>
              <a:rPr lang="fr-FR" sz="1600" dirty="0">
                <a:solidFill>
                  <a:schemeClr val="bg1"/>
                </a:solidFill>
              </a:rPr>
              <a:t>Faire glisser la barre de défilement pour visualiser l’ensemble du positionnement</a:t>
            </a:r>
          </a:p>
        </p:txBody>
      </p:sp>
      <p:cxnSp>
        <p:nvCxnSpPr>
          <p:cNvPr id="24" name="Connecteur droit avec flèche 23">
            <a:extLst>
              <a:ext uri="{FF2B5EF4-FFF2-40B4-BE49-F238E27FC236}">
                <a16:creationId xmlns:a16="http://schemas.microsoft.com/office/drawing/2014/main" id="{6F65E1B3-0054-4263-B10F-33776B82ED4D}"/>
              </a:ext>
            </a:extLst>
          </p:cNvPr>
          <p:cNvCxnSpPr>
            <a:cxnSpLocks/>
          </p:cNvCxnSpPr>
          <p:nvPr>
            <p:custDataLst>
              <p:tags r:id="rId8"/>
            </p:custDataLst>
          </p:nvPr>
        </p:nvCxnSpPr>
        <p:spPr>
          <a:xfrm>
            <a:off x="7351900" y="4619899"/>
            <a:ext cx="0" cy="2060460"/>
          </a:xfrm>
          <a:prstGeom prst="straightConnector1">
            <a:avLst/>
          </a:prstGeom>
          <a:ln w="38100">
            <a:solidFill>
              <a:srgbClr val="FF0000"/>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1D32B403-EC47-4EFA-A260-1CDBD1F9C195}"/>
              </a:ext>
            </a:extLst>
          </p:cNvPr>
          <p:cNvSpPr txBox="1"/>
          <p:nvPr>
            <p:custDataLst>
              <p:tags r:id="rId9"/>
            </p:custDataLst>
          </p:nvPr>
        </p:nvSpPr>
        <p:spPr>
          <a:xfrm>
            <a:off x="7337855" y="5431577"/>
            <a:ext cx="391886" cy="369332"/>
          </a:xfrm>
          <a:prstGeom prst="rect">
            <a:avLst/>
          </a:prstGeom>
          <a:noFill/>
        </p:spPr>
        <p:txBody>
          <a:bodyPr wrap="square" rtlCol="0">
            <a:spAutoFit/>
          </a:bodyPr>
          <a:lstStyle/>
          <a:p>
            <a:pPr algn="ctr"/>
            <a:r>
              <a:rPr lang="fr-FR" b="1" dirty="0">
                <a:solidFill>
                  <a:srgbClr val="FF0000"/>
                </a:solidFill>
              </a:rPr>
              <a:t>3</a:t>
            </a:r>
          </a:p>
        </p:txBody>
      </p:sp>
      <p:sp>
        <p:nvSpPr>
          <p:cNvPr id="26" name="ZoneTexte 25">
            <a:extLst>
              <a:ext uri="{FF2B5EF4-FFF2-40B4-BE49-F238E27FC236}">
                <a16:creationId xmlns:a16="http://schemas.microsoft.com/office/drawing/2014/main" id="{7B8C100C-3CFC-4F7B-83F9-88C363577E33}"/>
              </a:ext>
            </a:extLst>
          </p:cNvPr>
          <p:cNvSpPr txBox="1"/>
          <p:nvPr>
            <p:custDataLst>
              <p:tags r:id="rId10"/>
            </p:custDataLst>
          </p:nvPr>
        </p:nvSpPr>
        <p:spPr>
          <a:xfrm>
            <a:off x="497526" y="2238849"/>
            <a:ext cx="391886" cy="369332"/>
          </a:xfrm>
          <a:prstGeom prst="rect">
            <a:avLst/>
          </a:prstGeom>
          <a:noFill/>
        </p:spPr>
        <p:txBody>
          <a:bodyPr wrap="square" rtlCol="0">
            <a:spAutoFit/>
          </a:bodyPr>
          <a:lstStyle/>
          <a:p>
            <a:pPr algn="ctr"/>
            <a:r>
              <a:rPr lang="fr-FR" b="1" dirty="0">
                <a:solidFill>
                  <a:srgbClr val="FF0000"/>
                </a:solidFill>
              </a:rPr>
              <a:t>1</a:t>
            </a:r>
          </a:p>
        </p:txBody>
      </p:sp>
    </p:spTree>
    <p:extLst>
      <p:ext uri="{BB962C8B-B14F-4D97-AF65-F5344CB8AC3E}">
        <p14:creationId xmlns:p14="http://schemas.microsoft.com/office/powerpoint/2010/main" val="2620952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23AB1664-5BF6-4343-8177-3FC8C0DD4F2E}"/>
              </a:ext>
            </a:extLst>
          </p:cNvPr>
          <p:cNvGrpSpPr/>
          <p:nvPr>
            <p:custDataLst>
              <p:tags r:id="rId1"/>
            </p:custDataLst>
          </p:nvPr>
        </p:nvGrpSpPr>
        <p:grpSpPr>
          <a:xfrm>
            <a:off x="605051" y="1562377"/>
            <a:ext cx="10800000" cy="5297885"/>
            <a:chOff x="605051" y="1562377"/>
            <a:chExt cx="10800000" cy="5297885"/>
          </a:xfrm>
        </p:grpSpPr>
        <p:pic>
          <p:nvPicPr>
            <p:cNvPr id="5" name="Image 4">
              <a:extLst>
                <a:ext uri="{FF2B5EF4-FFF2-40B4-BE49-F238E27FC236}">
                  <a16:creationId xmlns:a16="http://schemas.microsoft.com/office/drawing/2014/main" id="{67CE1150-B247-427D-93CC-7EC00E9D5444}"/>
                </a:ext>
              </a:extLst>
            </p:cNvPr>
            <p:cNvPicPr>
              <a:picLocks noChangeAspect="1"/>
            </p:cNvPicPr>
            <p:nvPr/>
          </p:nvPicPr>
          <p:blipFill rotWithShape="1">
            <a:blip r:embed="rId25"/>
            <a:srcRect t="8571" r="969" b="5066"/>
            <a:stretch/>
          </p:blipFill>
          <p:spPr>
            <a:xfrm>
              <a:off x="605051" y="1562377"/>
              <a:ext cx="10800000" cy="5297885"/>
            </a:xfrm>
            <a:prstGeom prst="rect">
              <a:avLst/>
            </a:prstGeom>
          </p:spPr>
        </p:pic>
        <p:sp>
          <p:nvSpPr>
            <p:cNvPr id="2" name="Rectangle 1">
              <a:extLst>
                <a:ext uri="{FF2B5EF4-FFF2-40B4-BE49-F238E27FC236}">
                  <a16:creationId xmlns:a16="http://schemas.microsoft.com/office/drawing/2014/main" id="{C9A08093-44BE-48B1-9CA3-1C1D271965D7}"/>
                </a:ext>
              </a:extLst>
            </p:cNvPr>
            <p:cNvSpPr/>
            <p:nvPr/>
          </p:nvSpPr>
          <p:spPr>
            <a:xfrm>
              <a:off x="6932645" y="6449961"/>
              <a:ext cx="1166326" cy="235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 name="ZoneTexte 6">
            <a:extLst>
              <a:ext uri="{FF2B5EF4-FFF2-40B4-BE49-F238E27FC236}">
                <a16:creationId xmlns:a16="http://schemas.microsoft.com/office/drawing/2014/main" id="{36712433-49DC-4C18-973A-3392A678D6EE}"/>
              </a:ext>
            </a:extLst>
          </p:cNvPr>
          <p:cNvSpPr txBox="1"/>
          <p:nvPr>
            <p:custDataLst>
              <p:tags r:id="rId2"/>
            </p:custDataLst>
          </p:nvPr>
        </p:nvSpPr>
        <p:spPr>
          <a:xfrm>
            <a:off x="586197" y="928441"/>
            <a:ext cx="10800000" cy="584775"/>
          </a:xfrm>
          <a:prstGeom prst="rect">
            <a:avLst/>
          </a:prstGeom>
          <a:noFill/>
        </p:spPr>
        <p:txBody>
          <a:bodyPr wrap="square" rtlCol="0">
            <a:spAutoFit/>
          </a:bodyPr>
          <a:lstStyle/>
          <a:p>
            <a:pPr marL="342900" indent="-342900">
              <a:buAutoNum type="arabicPeriod"/>
            </a:pPr>
            <a:r>
              <a:rPr lang="fr-FR" sz="1600" dirty="0"/>
              <a:t>Cliquez sur l’onglet « Evaluation »</a:t>
            </a:r>
          </a:p>
          <a:p>
            <a:pPr marL="342900" indent="-342900">
              <a:buAutoNum type="arabicPeriod"/>
            </a:pPr>
            <a:r>
              <a:rPr lang="fr-FR" sz="1600" dirty="0"/>
              <a:t>Pour enregistrer une nouvelle évaluation, cliquez sur « AJOUTER »</a:t>
            </a:r>
          </a:p>
        </p:txBody>
      </p:sp>
      <p:sp>
        <p:nvSpPr>
          <p:cNvPr id="11" name="ZoneTexte 10">
            <a:extLst>
              <a:ext uri="{FF2B5EF4-FFF2-40B4-BE49-F238E27FC236}">
                <a16:creationId xmlns:a16="http://schemas.microsoft.com/office/drawing/2014/main" id="{7444E109-35B6-41B9-875D-F5662DE16729}"/>
              </a:ext>
            </a:extLst>
          </p:cNvPr>
          <p:cNvSpPr txBox="1"/>
          <p:nvPr>
            <p:custDataLst>
              <p:tags r:id="rId3"/>
            </p:custDataLst>
          </p:nvPr>
        </p:nvSpPr>
        <p:spPr>
          <a:xfrm>
            <a:off x="4021701" y="3621002"/>
            <a:ext cx="1336040" cy="230832"/>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Etablissement A</a:t>
            </a:r>
          </a:p>
        </p:txBody>
      </p:sp>
      <p:sp>
        <p:nvSpPr>
          <p:cNvPr id="19" name="ZoneTexte 18">
            <a:extLst>
              <a:ext uri="{FF2B5EF4-FFF2-40B4-BE49-F238E27FC236}">
                <a16:creationId xmlns:a16="http://schemas.microsoft.com/office/drawing/2014/main" id="{15571995-999A-40E2-8F0E-EFF96DD57A16}"/>
              </a:ext>
            </a:extLst>
          </p:cNvPr>
          <p:cNvSpPr txBox="1"/>
          <p:nvPr>
            <p:custDataLst>
              <p:tags r:id="rId4"/>
            </p:custDataLst>
          </p:nvPr>
        </p:nvSpPr>
        <p:spPr>
          <a:xfrm>
            <a:off x="4021701" y="4110049"/>
            <a:ext cx="1336040" cy="230832"/>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Etablissement A</a:t>
            </a:r>
          </a:p>
        </p:txBody>
      </p:sp>
      <p:sp>
        <p:nvSpPr>
          <p:cNvPr id="20" name="ZoneTexte 19">
            <a:extLst>
              <a:ext uri="{FF2B5EF4-FFF2-40B4-BE49-F238E27FC236}">
                <a16:creationId xmlns:a16="http://schemas.microsoft.com/office/drawing/2014/main" id="{F1B77DE1-023F-42F0-9C3F-BE94BACE91B4}"/>
              </a:ext>
            </a:extLst>
          </p:cNvPr>
          <p:cNvSpPr txBox="1"/>
          <p:nvPr>
            <p:custDataLst>
              <p:tags r:id="rId5"/>
            </p:custDataLst>
          </p:nvPr>
        </p:nvSpPr>
        <p:spPr>
          <a:xfrm>
            <a:off x="4021701" y="4599096"/>
            <a:ext cx="1336040" cy="230832"/>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Etablissement A</a:t>
            </a:r>
          </a:p>
        </p:txBody>
      </p:sp>
      <p:sp>
        <p:nvSpPr>
          <p:cNvPr id="21" name="ZoneTexte 20">
            <a:extLst>
              <a:ext uri="{FF2B5EF4-FFF2-40B4-BE49-F238E27FC236}">
                <a16:creationId xmlns:a16="http://schemas.microsoft.com/office/drawing/2014/main" id="{2C85F3C6-9AB1-400D-8F0E-96EB6B022C64}"/>
              </a:ext>
            </a:extLst>
          </p:cNvPr>
          <p:cNvSpPr txBox="1"/>
          <p:nvPr>
            <p:custDataLst>
              <p:tags r:id="rId6"/>
            </p:custDataLst>
          </p:nvPr>
        </p:nvSpPr>
        <p:spPr>
          <a:xfrm>
            <a:off x="4021701" y="5088143"/>
            <a:ext cx="1336040" cy="230832"/>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Etablissement A</a:t>
            </a:r>
          </a:p>
        </p:txBody>
      </p:sp>
      <p:sp>
        <p:nvSpPr>
          <p:cNvPr id="22" name="ZoneTexte 21">
            <a:extLst>
              <a:ext uri="{FF2B5EF4-FFF2-40B4-BE49-F238E27FC236}">
                <a16:creationId xmlns:a16="http://schemas.microsoft.com/office/drawing/2014/main" id="{FD2B930B-1552-469F-9F70-DB3F7B22C1E6}"/>
              </a:ext>
            </a:extLst>
          </p:cNvPr>
          <p:cNvSpPr txBox="1"/>
          <p:nvPr>
            <p:custDataLst>
              <p:tags r:id="rId7"/>
            </p:custDataLst>
          </p:nvPr>
        </p:nvSpPr>
        <p:spPr>
          <a:xfrm>
            <a:off x="4021701" y="5577190"/>
            <a:ext cx="1336040" cy="230832"/>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Etablissement A</a:t>
            </a:r>
          </a:p>
        </p:txBody>
      </p:sp>
      <p:sp>
        <p:nvSpPr>
          <p:cNvPr id="23" name="ZoneTexte 22">
            <a:extLst>
              <a:ext uri="{FF2B5EF4-FFF2-40B4-BE49-F238E27FC236}">
                <a16:creationId xmlns:a16="http://schemas.microsoft.com/office/drawing/2014/main" id="{D15BB447-5FDE-47AC-8124-5286FF412ED9}"/>
              </a:ext>
            </a:extLst>
          </p:cNvPr>
          <p:cNvSpPr txBox="1"/>
          <p:nvPr>
            <p:custDataLst>
              <p:tags r:id="rId8"/>
            </p:custDataLst>
          </p:nvPr>
        </p:nvSpPr>
        <p:spPr>
          <a:xfrm>
            <a:off x="4021701" y="6066235"/>
            <a:ext cx="1336040" cy="230832"/>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Etablissement A</a:t>
            </a:r>
          </a:p>
        </p:txBody>
      </p:sp>
      <p:sp>
        <p:nvSpPr>
          <p:cNvPr id="24" name="ZoneTexte 23">
            <a:extLst>
              <a:ext uri="{FF2B5EF4-FFF2-40B4-BE49-F238E27FC236}">
                <a16:creationId xmlns:a16="http://schemas.microsoft.com/office/drawing/2014/main" id="{31B43602-74E9-4810-B382-71AE481BD4F2}"/>
              </a:ext>
            </a:extLst>
          </p:cNvPr>
          <p:cNvSpPr txBox="1"/>
          <p:nvPr>
            <p:custDataLst>
              <p:tags r:id="rId9"/>
            </p:custDataLst>
          </p:nvPr>
        </p:nvSpPr>
        <p:spPr>
          <a:xfrm>
            <a:off x="8414916" y="3584404"/>
            <a:ext cx="1336040" cy="230832"/>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Apprenant 1</a:t>
            </a:r>
          </a:p>
        </p:txBody>
      </p:sp>
      <p:sp>
        <p:nvSpPr>
          <p:cNvPr id="25" name="ZoneTexte 24">
            <a:extLst>
              <a:ext uri="{FF2B5EF4-FFF2-40B4-BE49-F238E27FC236}">
                <a16:creationId xmlns:a16="http://schemas.microsoft.com/office/drawing/2014/main" id="{E1B760F4-5D4E-403F-87DE-93B30B376104}"/>
              </a:ext>
            </a:extLst>
          </p:cNvPr>
          <p:cNvSpPr txBox="1"/>
          <p:nvPr>
            <p:custDataLst>
              <p:tags r:id="rId10"/>
            </p:custDataLst>
          </p:nvPr>
        </p:nvSpPr>
        <p:spPr>
          <a:xfrm>
            <a:off x="8414916" y="4073451"/>
            <a:ext cx="1336040" cy="230832"/>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Apprenant 2</a:t>
            </a:r>
          </a:p>
        </p:txBody>
      </p:sp>
      <p:sp>
        <p:nvSpPr>
          <p:cNvPr id="26" name="ZoneTexte 25">
            <a:extLst>
              <a:ext uri="{FF2B5EF4-FFF2-40B4-BE49-F238E27FC236}">
                <a16:creationId xmlns:a16="http://schemas.microsoft.com/office/drawing/2014/main" id="{BDC7628D-1EB4-4511-A0A2-F3ECBFABF51A}"/>
              </a:ext>
            </a:extLst>
          </p:cNvPr>
          <p:cNvSpPr txBox="1"/>
          <p:nvPr>
            <p:custDataLst>
              <p:tags r:id="rId11"/>
            </p:custDataLst>
          </p:nvPr>
        </p:nvSpPr>
        <p:spPr>
          <a:xfrm>
            <a:off x="8414916" y="4562498"/>
            <a:ext cx="1336040" cy="230832"/>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Apprenant 3</a:t>
            </a:r>
          </a:p>
        </p:txBody>
      </p:sp>
      <p:sp>
        <p:nvSpPr>
          <p:cNvPr id="27" name="ZoneTexte 26">
            <a:extLst>
              <a:ext uri="{FF2B5EF4-FFF2-40B4-BE49-F238E27FC236}">
                <a16:creationId xmlns:a16="http://schemas.microsoft.com/office/drawing/2014/main" id="{728DAE80-E14A-4039-B270-A33E84E9C49C}"/>
              </a:ext>
            </a:extLst>
          </p:cNvPr>
          <p:cNvSpPr txBox="1"/>
          <p:nvPr>
            <p:custDataLst>
              <p:tags r:id="rId12"/>
            </p:custDataLst>
          </p:nvPr>
        </p:nvSpPr>
        <p:spPr>
          <a:xfrm>
            <a:off x="8414916" y="5051545"/>
            <a:ext cx="1336040" cy="230832"/>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Apprenant 4</a:t>
            </a:r>
          </a:p>
        </p:txBody>
      </p:sp>
      <p:sp>
        <p:nvSpPr>
          <p:cNvPr id="28" name="ZoneTexte 27">
            <a:extLst>
              <a:ext uri="{FF2B5EF4-FFF2-40B4-BE49-F238E27FC236}">
                <a16:creationId xmlns:a16="http://schemas.microsoft.com/office/drawing/2014/main" id="{FD47BA68-6CD2-4EC4-9440-73E5504249FE}"/>
              </a:ext>
            </a:extLst>
          </p:cNvPr>
          <p:cNvSpPr txBox="1"/>
          <p:nvPr>
            <p:custDataLst>
              <p:tags r:id="rId13"/>
            </p:custDataLst>
          </p:nvPr>
        </p:nvSpPr>
        <p:spPr>
          <a:xfrm>
            <a:off x="8414916" y="5540592"/>
            <a:ext cx="1336040" cy="230832"/>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Apprenant 5</a:t>
            </a:r>
          </a:p>
        </p:txBody>
      </p:sp>
      <p:sp>
        <p:nvSpPr>
          <p:cNvPr id="29" name="ZoneTexte 28">
            <a:extLst>
              <a:ext uri="{FF2B5EF4-FFF2-40B4-BE49-F238E27FC236}">
                <a16:creationId xmlns:a16="http://schemas.microsoft.com/office/drawing/2014/main" id="{AC04411A-DC2D-4FE2-A604-A7C64F277D1C}"/>
              </a:ext>
            </a:extLst>
          </p:cNvPr>
          <p:cNvSpPr txBox="1"/>
          <p:nvPr>
            <p:custDataLst>
              <p:tags r:id="rId14"/>
            </p:custDataLst>
          </p:nvPr>
        </p:nvSpPr>
        <p:spPr>
          <a:xfrm>
            <a:off x="8414916" y="6029637"/>
            <a:ext cx="1336040" cy="230832"/>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Apprenant 6</a:t>
            </a:r>
          </a:p>
        </p:txBody>
      </p:sp>
      <p:sp>
        <p:nvSpPr>
          <p:cNvPr id="30" name="ZoneTexte 29">
            <a:extLst>
              <a:ext uri="{FF2B5EF4-FFF2-40B4-BE49-F238E27FC236}">
                <a16:creationId xmlns:a16="http://schemas.microsoft.com/office/drawing/2014/main" id="{6E1C23B5-7975-465B-A827-1BB32E9A575B}"/>
              </a:ext>
            </a:extLst>
          </p:cNvPr>
          <p:cNvSpPr txBox="1"/>
          <p:nvPr>
            <p:custDataLst>
              <p:tags r:id="rId15"/>
            </p:custDataLst>
          </p:nvPr>
        </p:nvSpPr>
        <p:spPr>
          <a:xfrm>
            <a:off x="6932645" y="3583678"/>
            <a:ext cx="1336040" cy="288000"/>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Monsieur Tuteur</a:t>
            </a:r>
          </a:p>
        </p:txBody>
      </p:sp>
      <p:sp>
        <p:nvSpPr>
          <p:cNvPr id="31" name="ZoneTexte 30">
            <a:extLst>
              <a:ext uri="{FF2B5EF4-FFF2-40B4-BE49-F238E27FC236}">
                <a16:creationId xmlns:a16="http://schemas.microsoft.com/office/drawing/2014/main" id="{27A1A908-F5F2-4731-97BF-90EDD4225FF7}"/>
              </a:ext>
            </a:extLst>
          </p:cNvPr>
          <p:cNvSpPr txBox="1"/>
          <p:nvPr>
            <p:custDataLst>
              <p:tags r:id="rId16"/>
            </p:custDataLst>
          </p:nvPr>
        </p:nvSpPr>
        <p:spPr>
          <a:xfrm>
            <a:off x="6932645" y="4072725"/>
            <a:ext cx="1336040" cy="288000"/>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Madame Tutrice</a:t>
            </a:r>
          </a:p>
        </p:txBody>
      </p:sp>
      <p:sp>
        <p:nvSpPr>
          <p:cNvPr id="32" name="ZoneTexte 31">
            <a:extLst>
              <a:ext uri="{FF2B5EF4-FFF2-40B4-BE49-F238E27FC236}">
                <a16:creationId xmlns:a16="http://schemas.microsoft.com/office/drawing/2014/main" id="{891861D5-EB62-43CC-8339-141D703BF9B1}"/>
              </a:ext>
            </a:extLst>
          </p:cNvPr>
          <p:cNvSpPr txBox="1"/>
          <p:nvPr>
            <p:custDataLst>
              <p:tags r:id="rId17"/>
            </p:custDataLst>
          </p:nvPr>
        </p:nvSpPr>
        <p:spPr>
          <a:xfrm>
            <a:off x="6932645" y="4561772"/>
            <a:ext cx="1336040" cy="288000"/>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Madame Tutrice</a:t>
            </a:r>
          </a:p>
        </p:txBody>
      </p:sp>
      <p:sp>
        <p:nvSpPr>
          <p:cNvPr id="33" name="ZoneTexte 32">
            <a:extLst>
              <a:ext uri="{FF2B5EF4-FFF2-40B4-BE49-F238E27FC236}">
                <a16:creationId xmlns:a16="http://schemas.microsoft.com/office/drawing/2014/main" id="{2DC7EB37-5282-4463-A37C-70A534F5B583}"/>
              </a:ext>
            </a:extLst>
          </p:cNvPr>
          <p:cNvSpPr txBox="1"/>
          <p:nvPr>
            <p:custDataLst>
              <p:tags r:id="rId18"/>
            </p:custDataLst>
          </p:nvPr>
        </p:nvSpPr>
        <p:spPr>
          <a:xfrm>
            <a:off x="6932645" y="5050819"/>
            <a:ext cx="1336040" cy="288000"/>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Monsieur Tuteur</a:t>
            </a:r>
          </a:p>
        </p:txBody>
      </p:sp>
      <p:sp>
        <p:nvSpPr>
          <p:cNvPr id="34" name="ZoneTexte 33">
            <a:extLst>
              <a:ext uri="{FF2B5EF4-FFF2-40B4-BE49-F238E27FC236}">
                <a16:creationId xmlns:a16="http://schemas.microsoft.com/office/drawing/2014/main" id="{802274F2-9DB2-4587-A033-46A038182D27}"/>
              </a:ext>
            </a:extLst>
          </p:cNvPr>
          <p:cNvSpPr txBox="1"/>
          <p:nvPr>
            <p:custDataLst>
              <p:tags r:id="rId19"/>
            </p:custDataLst>
          </p:nvPr>
        </p:nvSpPr>
        <p:spPr>
          <a:xfrm>
            <a:off x="6932645" y="5539866"/>
            <a:ext cx="1336040" cy="288000"/>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Madame Tutrice</a:t>
            </a:r>
          </a:p>
        </p:txBody>
      </p:sp>
      <p:sp>
        <p:nvSpPr>
          <p:cNvPr id="35" name="ZoneTexte 34">
            <a:extLst>
              <a:ext uri="{FF2B5EF4-FFF2-40B4-BE49-F238E27FC236}">
                <a16:creationId xmlns:a16="http://schemas.microsoft.com/office/drawing/2014/main" id="{3E826A5B-F6DC-4B74-8D5B-91F1191EEE0C}"/>
              </a:ext>
            </a:extLst>
          </p:cNvPr>
          <p:cNvSpPr txBox="1"/>
          <p:nvPr>
            <p:custDataLst>
              <p:tags r:id="rId20"/>
            </p:custDataLst>
          </p:nvPr>
        </p:nvSpPr>
        <p:spPr>
          <a:xfrm>
            <a:off x="6932645" y="6028911"/>
            <a:ext cx="1336040" cy="288000"/>
          </a:xfrm>
          <a:prstGeom prst="rect">
            <a:avLst/>
          </a:prstGeom>
          <a:solidFill>
            <a:schemeClr val="bg1"/>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Monsieur Tuteur</a:t>
            </a:r>
          </a:p>
        </p:txBody>
      </p:sp>
      <p:sp>
        <p:nvSpPr>
          <p:cNvPr id="36" name="Ellipse 35">
            <a:extLst>
              <a:ext uri="{FF2B5EF4-FFF2-40B4-BE49-F238E27FC236}">
                <a16:creationId xmlns:a16="http://schemas.microsoft.com/office/drawing/2014/main" id="{9BE0394B-183C-4D0E-98D9-B6D374007E42}"/>
              </a:ext>
            </a:extLst>
          </p:cNvPr>
          <p:cNvSpPr/>
          <p:nvPr>
            <p:custDataLst>
              <p:tags r:id="rId21"/>
            </p:custDataLst>
          </p:nvPr>
        </p:nvSpPr>
        <p:spPr>
          <a:xfrm>
            <a:off x="10309396" y="2306975"/>
            <a:ext cx="1142310" cy="452278"/>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ZoneTexte 36">
            <a:extLst>
              <a:ext uri="{FF2B5EF4-FFF2-40B4-BE49-F238E27FC236}">
                <a16:creationId xmlns:a16="http://schemas.microsoft.com/office/drawing/2014/main" id="{FB7A25C8-C4F3-44C9-B5E8-6EED98C6B014}"/>
              </a:ext>
            </a:extLst>
          </p:cNvPr>
          <p:cNvSpPr txBox="1"/>
          <p:nvPr>
            <p:custDataLst>
              <p:tags r:id="rId22"/>
            </p:custDataLst>
          </p:nvPr>
        </p:nvSpPr>
        <p:spPr>
          <a:xfrm>
            <a:off x="9917510" y="2352597"/>
            <a:ext cx="391886" cy="369332"/>
          </a:xfrm>
          <a:prstGeom prst="rect">
            <a:avLst/>
          </a:prstGeom>
          <a:noFill/>
        </p:spPr>
        <p:txBody>
          <a:bodyPr wrap="square" rtlCol="0">
            <a:spAutoFit/>
          </a:bodyPr>
          <a:lstStyle/>
          <a:p>
            <a:pPr algn="ctr"/>
            <a:r>
              <a:rPr lang="fr-FR" b="1" dirty="0">
                <a:solidFill>
                  <a:srgbClr val="FF0000"/>
                </a:solidFill>
              </a:rPr>
              <a:t>2</a:t>
            </a:r>
          </a:p>
        </p:txBody>
      </p:sp>
      <p:sp>
        <p:nvSpPr>
          <p:cNvPr id="4" name="Espace réservé du numéro de diapositive 3">
            <a:extLst>
              <a:ext uri="{FF2B5EF4-FFF2-40B4-BE49-F238E27FC236}">
                <a16:creationId xmlns:a16="http://schemas.microsoft.com/office/drawing/2014/main" id="{37C55129-DEF5-4AC2-B3C2-005BE574C7B1}"/>
              </a:ext>
            </a:extLst>
          </p:cNvPr>
          <p:cNvSpPr>
            <a:spLocks noGrp="1"/>
          </p:cNvSpPr>
          <p:nvPr>
            <p:ph type="sldNum" sz="quarter" idx="12"/>
            <p:custDataLst>
              <p:tags r:id="rId23"/>
            </p:custDataLst>
          </p:nvPr>
        </p:nvSpPr>
        <p:spPr/>
        <p:txBody>
          <a:bodyPr/>
          <a:lstStyle/>
          <a:p>
            <a:fld id="{B3DC7CD3-E059-442A-912E-598EA0B387A3}" type="slidenum">
              <a:rPr lang="fr-FR" smtClean="0"/>
              <a:t>17</a:t>
            </a:fld>
            <a:endParaRPr lang="fr-FR"/>
          </a:p>
        </p:txBody>
      </p:sp>
      <p:sp>
        <p:nvSpPr>
          <p:cNvPr id="6" name="Titre 5">
            <a:extLst>
              <a:ext uri="{FF2B5EF4-FFF2-40B4-BE49-F238E27FC236}">
                <a16:creationId xmlns:a16="http://schemas.microsoft.com/office/drawing/2014/main" id="{E813496B-2ECC-427D-A17E-A105F18B28E6}"/>
              </a:ext>
            </a:extLst>
          </p:cNvPr>
          <p:cNvSpPr>
            <a:spLocks noGrp="1"/>
          </p:cNvSpPr>
          <p:nvPr>
            <p:ph type="title"/>
          </p:nvPr>
        </p:nvSpPr>
        <p:spPr>
          <a:xfrm>
            <a:off x="586196" y="334850"/>
            <a:ext cx="10767603" cy="396000"/>
          </a:xfrm>
          <a:solidFill>
            <a:srgbClr val="3A88C8"/>
          </a:solidFill>
        </p:spPr>
        <p:txBody>
          <a:bodyPr>
            <a:normAutofit/>
          </a:bodyPr>
          <a:lstStyle/>
          <a:p>
            <a:pPr algn="ctr" defTabSz="914400" rtl="0" eaLnBrk="1" latinLnBrk="0" hangingPunct="1">
              <a:lnSpc>
                <a:spcPct val="90000"/>
              </a:lnSpc>
              <a:spcBef>
                <a:spcPct val="0"/>
              </a:spcBef>
              <a:buNone/>
            </a:pPr>
            <a:r>
              <a:rPr lang="fr-FR" sz="2000" b="1" kern="1200" cap="all" dirty="0">
                <a:solidFill>
                  <a:srgbClr val="FFFFFF"/>
                </a:solidFill>
                <a:latin typeface="Calibri" panose="020F0502020204030204" pitchFamily="34" charset="0"/>
                <a:ea typeface="+mj-ea"/>
                <a:cs typeface="+mj-cs"/>
              </a:rPr>
              <a:t>Enregistrer UNE évaluation</a:t>
            </a:r>
          </a:p>
        </p:txBody>
      </p:sp>
    </p:spTree>
    <p:extLst>
      <p:ext uri="{BB962C8B-B14F-4D97-AF65-F5344CB8AC3E}">
        <p14:creationId xmlns:p14="http://schemas.microsoft.com/office/powerpoint/2010/main" val="1754584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36712433-49DC-4C18-973A-3392A678D6EE}"/>
              </a:ext>
            </a:extLst>
          </p:cNvPr>
          <p:cNvSpPr txBox="1"/>
          <p:nvPr>
            <p:custDataLst>
              <p:tags r:id="rId1"/>
            </p:custDataLst>
          </p:nvPr>
        </p:nvSpPr>
        <p:spPr>
          <a:xfrm>
            <a:off x="605051" y="413981"/>
            <a:ext cx="10800000" cy="584775"/>
          </a:xfrm>
          <a:prstGeom prst="rect">
            <a:avLst/>
          </a:prstGeom>
          <a:noFill/>
        </p:spPr>
        <p:txBody>
          <a:bodyPr wrap="square" rtlCol="0">
            <a:spAutoFit/>
          </a:bodyPr>
          <a:lstStyle/>
          <a:p>
            <a:pPr marL="342900" indent="-342900">
              <a:buFont typeface="+mj-lt"/>
              <a:buAutoNum type="arabicPeriod" startAt="3"/>
            </a:pPr>
            <a:r>
              <a:rPr lang="fr-FR" sz="1600" dirty="0"/>
              <a:t>Renseignez les données générales dans le formulaire soit par une saisie manuelle, soit avec l’aide des menus déroulants</a:t>
            </a:r>
          </a:p>
          <a:p>
            <a:pPr marL="342900" indent="-342900">
              <a:buFont typeface="+mj-lt"/>
              <a:buAutoNum type="arabicPeriod" startAt="3"/>
            </a:pPr>
            <a:r>
              <a:rPr lang="fr-FR" sz="1600" dirty="0"/>
              <a:t>Cliquez sur                                  pour accéder à chaque nouvel écran </a:t>
            </a:r>
          </a:p>
        </p:txBody>
      </p:sp>
      <p:pic>
        <p:nvPicPr>
          <p:cNvPr id="6" name="Image 5">
            <a:extLst>
              <a:ext uri="{FF2B5EF4-FFF2-40B4-BE49-F238E27FC236}">
                <a16:creationId xmlns:a16="http://schemas.microsoft.com/office/drawing/2014/main" id="{FFB17976-803D-41B7-A237-ECF57B152902}"/>
              </a:ext>
            </a:extLst>
          </p:cNvPr>
          <p:cNvPicPr>
            <a:picLocks noChangeAspect="1"/>
          </p:cNvPicPr>
          <p:nvPr>
            <p:custDataLst>
              <p:tags r:id="rId2"/>
            </p:custDataLst>
          </p:nvPr>
        </p:nvPicPr>
        <p:blipFill rotWithShape="1">
          <a:blip r:embed="rId9"/>
          <a:srcRect l="42382" t="21898" r="26728" b="5066"/>
          <a:stretch/>
        </p:blipFill>
        <p:spPr>
          <a:xfrm>
            <a:off x="220236" y="1676779"/>
            <a:ext cx="3360459" cy="4469363"/>
          </a:xfrm>
          <a:prstGeom prst="rect">
            <a:avLst/>
          </a:prstGeom>
          <a:ln>
            <a:solidFill>
              <a:srgbClr val="3A88C8"/>
            </a:solidFill>
          </a:ln>
        </p:spPr>
      </p:pic>
      <p:pic>
        <p:nvPicPr>
          <p:cNvPr id="9" name="Image 8">
            <a:extLst>
              <a:ext uri="{FF2B5EF4-FFF2-40B4-BE49-F238E27FC236}">
                <a16:creationId xmlns:a16="http://schemas.microsoft.com/office/drawing/2014/main" id="{E0B780CA-7023-47DA-93A5-D66A43407928}"/>
              </a:ext>
            </a:extLst>
          </p:cNvPr>
          <p:cNvPicPr>
            <a:picLocks noChangeAspect="1"/>
          </p:cNvPicPr>
          <p:nvPr>
            <p:custDataLst>
              <p:tags r:id="rId3"/>
            </p:custDataLst>
          </p:nvPr>
        </p:nvPicPr>
        <p:blipFill rotWithShape="1">
          <a:blip r:embed="rId10"/>
          <a:srcRect t="1888"/>
          <a:stretch/>
        </p:blipFill>
        <p:spPr>
          <a:xfrm>
            <a:off x="3739316" y="1676779"/>
            <a:ext cx="8233868" cy="2665465"/>
          </a:xfrm>
          <a:prstGeom prst="rect">
            <a:avLst/>
          </a:prstGeom>
          <a:ln>
            <a:solidFill>
              <a:srgbClr val="3A88C8"/>
            </a:solidFill>
          </a:ln>
        </p:spPr>
      </p:pic>
      <p:sp>
        <p:nvSpPr>
          <p:cNvPr id="10" name="Bulle narrative : rectangle 9">
            <a:extLst>
              <a:ext uri="{FF2B5EF4-FFF2-40B4-BE49-F238E27FC236}">
                <a16:creationId xmlns:a16="http://schemas.microsoft.com/office/drawing/2014/main" id="{A68F68C2-7C88-4F83-ACF4-1B3323CF2B03}"/>
              </a:ext>
            </a:extLst>
          </p:cNvPr>
          <p:cNvSpPr/>
          <p:nvPr>
            <p:custDataLst>
              <p:tags r:id="rId4"/>
            </p:custDataLst>
          </p:nvPr>
        </p:nvSpPr>
        <p:spPr>
          <a:xfrm>
            <a:off x="4054235" y="5398891"/>
            <a:ext cx="2934455" cy="747251"/>
          </a:xfrm>
          <a:prstGeom prst="wedgeRectCallout">
            <a:avLst>
              <a:gd name="adj1" fmla="val -66779"/>
              <a:gd name="adj2" fmla="val -91085"/>
            </a:avLst>
          </a:prstGeom>
          <a:solidFill>
            <a:srgbClr val="3A8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t>Page 1 du formulaire d’enregistrement des évaluations </a:t>
            </a:r>
          </a:p>
        </p:txBody>
      </p:sp>
      <p:sp>
        <p:nvSpPr>
          <p:cNvPr id="38" name="Bulle narrative : rectangle 37">
            <a:extLst>
              <a:ext uri="{FF2B5EF4-FFF2-40B4-BE49-F238E27FC236}">
                <a16:creationId xmlns:a16="http://schemas.microsoft.com/office/drawing/2014/main" id="{BB8FAF42-AE98-43C1-974C-C1E8992F1616}"/>
              </a:ext>
            </a:extLst>
          </p:cNvPr>
          <p:cNvSpPr/>
          <p:nvPr>
            <p:custDataLst>
              <p:tags r:id="rId5"/>
            </p:custDataLst>
          </p:nvPr>
        </p:nvSpPr>
        <p:spPr>
          <a:xfrm>
            <a:off x="7594270" y="4750200"/>
            <a:ext cx="3630455" cy="747251"/>
          </a:xfrm>
          <a:prstGeom prst="wedgeRectCallout">
            <a:avLst>
              <a:gd name="adj1" fmla="val -45342"/>
              <a:gd name="adj2" fmla="val -98232"/>
            </a:avLst>
          </a:prstGeom>
          <a:solidFill>
            <a:srgbClr val="3A8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t>Page 2 du formulaire d’enregistrement des évaluations</a:t>
            </a:r>
          </a:p>
        </p:txBody>
      </p:sp>
      <p:pic>
        <p:nvPicPr>
          <p:cNvPr id="39" name="Image 38">
            <a:extLst>
              <a:ext uri="{FF2B5EF4-FFF2-40B4-BE49-F238E27FC236}">
                <a16:creationId xmlns:a16="http://schemas.microsoft.com/office/drawing/2014/main" id="{41EEB2AC-0937-4C4F-A83E-F1E3D17CD369}"/>
              </a:ext>
            </a:extLst>
          </p:cNvPr>
          <p:cNvPicPr>
            <a:picLocks noChangeAspect="1"/>
          </p:cNvPicPr>
          <p:nvPr>
            <p:custDataLst>
              <p:tags r:id="rId6"/>
            </p:custDataLst>
          </p:nvPr>
        </p:nvPicPr>
        <p:blipFill rotWithShape="1">
          <a:blip r:embed="rId11"/>
          <a:srcRect l="3416" t="26161" r="5381" b="28940"/>
          <a:stretch/>
        </p:blipFill>
        <p:spPr>
          <a:xfrm>
            <a:off x="2090057" y="718634"/>
            <a:ext cx="1296955" cy="226452"/>
          </a:xfrm>
          <a:prstGeom prst="rect">
            <a:avLst/>
          </a:prstGeom>
        </p:spPr>
      </p:pic>
      <p:sp>
        <p:nvSpPr>
          <p:cNvPr id="2" name="Espace réservé du numéro de diapositive 1">
            <a:extLst>
              <a:ext uri="{FF2B5EF4-FFF2-40B4-BE49-F238E27FC236}">
                <a16:creationId xmlns:a16="http://schemas.microsoft.com/office/drawing/2014/main" id="{931271EA-FD85-4873-BCC9-7F5360197D13}"/>
              </a:ext>
            </a:extLst>
          </p:cNvPr>
          <p:cNvSpPr>
            <a:spLocks noGrp="1"/>
          </p:cNvSpPr>
          <p:nvPr>
            <p:ph type="sldNum" sz="quarter" idx="12"/>
            <p:custDataLst>
              <p:tags r:id="rId7"/>
            </p:custDataLst>
          </p:nvPr>
        </p:nvSpPr>
        <p:spPr/>
        <p:txBody>
          <a:bodyPr/>
          <a:lstStyle/>
          <a:p>
            <a:fld id="{B3DC7CD3-E059-442A-912E-598EA0B387A3}" type="slidenum">
              <a:rPr lang="fr-FR" smtClean="0"/>
              <a:t>18</a:t>
            </a:fld>
            <a:endParaRPr lang="fr-FR"/>
          </a:p>
        </p:txBody>
      </p:sp>
    </p:spTree>
    <p:extLst>
      <p:ext uri="{BB962C8B-B14F-4D97-AF65-F5344CB8AC3E}">
        <p14:creationId xmlns:p14="http://schemas.microsoft.com/office/powerpoint/2010/main" val="3575779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0258CF5A-BB44-47B4-B50F-0B83E02860D8}"/>
              </a:ext>
            </a:extLst>
          </p:cNvPr>
          <p:cNvSpPr txBox="1"/>
          <p:nvPr>
            <p:custDataLst>
              <p:tags r:id="rId1"/>
            </p:custDataLst>
          </p:nvPr>
        </p:nvSpPr>
        <p:spPr>
          <a:xfrm>
            <a:off x="605050" y="444461"/>
            <a:ext cx="11261830" cy="830997"/>
          </a:xfrm>
          <a:prstGeom prst="rect">
            <a:avLst/>
          </a:prstGeom>
          <a:noFill/>
        </p:spPr>
        <p:txBody>
          <a:bodyPr wrap="square" rtlCol="0">
            <a:spAutoFit/>
          </a:bodyPr>
          <a:lstStyle/>
          <a:p>
            <a:pPr marL="342900" indent="-342900">
              <a:buFont typeface="+mj-lt"/>
              <a:buAutoNum type="arabicPeriod" startAt="5"/>
            </a:pPr>
            <a:r>
              <a:rPr lang="fr-FR" sz="1600" dirty="0"/>
              <a:t>Vous pouvez sélectionner maximum 3 soft </a:t>
            </a:r>
            <a:r>
              <a:rPr lang="fr-FR" sz="1600" dirty="0" err="1"/>
              <a:t>skills</a:t>
            </a:r>
            <a:r>
              <a:rPr lang="fr-FR" sz="1600" dirty="0"/>
              <a:t> à évaluer. Pour visualiser les soft </a:t>
            </a:r>
            <a:r>
              <a:rPr lang="fr-FR" sz="1600" dirty="0" err="1"/>
              <a:t>skills</a:t>
            </a:r>
            <a:r>
              <a:rPr lang="fr-FR" sz="1600" dirty="0"/>
              <a:t>, cliquez sur la flèche du menu déroulant </a:t>
            </a:r>
          </a:p>
          <a:p>
            <a:pPr marL="342900" indent="-342900">
              <a:buFont typeface="+mj-lt"/>
              <a:buAutoNum type="arabicPeriod" startAt="5"/>
            </a:pPr>
            <a:r>
              <a:rPr lang="fr-FR" sz="1600" dirty="0"/>
              <a:t>Cliquez sur                                  pour accéder à chaque nouvel écran</a:t>
            </a:r>
          </a:p>
          <a:p>
            <a:pPr marL="342900" indent="-342900">
              <a:buFont typeface="+mj-lt"/>
              <a:buAutoNum type="arabicPeriod" startAt="5"/>
            </a:pPr>
            <a:r>
              <a:rPr lang="fr-FR" sz="1600" dirty="0"/>
              <a:t>Cliquez sur                                  pour revenir en arrière </a:t>
            </a:r>
          </a:p>
        </p:txBody>
      </p:sp>
      <p:pic>
        <p:nvPicPr>
          <p:cNvPr id="3" name="Image 2">
            <a:extLst>
              <a:ext uri="{FF2B5EF4-FFF2-40B4-BE49-F238E27FC236}">
                <a16:creationId xmlns:a16="http://schemas.microsoft.com/office/drawing/2014/main" id="{CC90EEDD-8D57-4FDE-8894-6E6F9F0CDEC4}"/>
              </a:ext>
            </a:extLst>
          </p:cNvPr>
          <p:cNvPicPr>
            <a:picLocks noChangeAspect="1"/>
          </p:cNvPicPr>
          <p:nvPr>
            <p:custDataLst>
              <p:tags r:id="rId2"/>
            </p:custDataLst>
          </p:nvPr>
        </p:nvPicPr>
        <p:blipFill>
          <a:blip r:embed="rId13"/>
          <a:stretch>
            <a:fillRect/>
          </a:stretch>
        </p:blipFill>
        <p:spPr>
          <a:xfrm>
            <a:off x="11501467" y="499200"/>
            <a:ext cx="247650" cy="209550"/>
          </a:xfrm>
          <a:prstGeom prst="rect">
            <a:avLst/>
          </a:prstGeom>
        </p:spPr>
      </p:pic>
      <p:pic>
        <p:nvPicPr>
          <p:cNvPr id="5" name="Image 4">
            <a:extLst>
              <a:ext uri="{FF2B5EF4-FFF2-40B4-BE49-F238E27FC236}">
                <a16:creationId xmlns:a16="http://schemas.microsoft.com/office/drawing/2014/main" id="{3D525DDA-1457-4456-83BF-EC600C9CD788}"/>
              </a:ext>
            </a:extLst>
          </p:cNvPr>
          <p:cNvPicPr>
            <a:picLocks noChangeAspect="1"/>
          </p:cNvPicPr>
          <p:nvPr>
            <p:custDataLst>
              <p:tags r:id="rId3"/>
            </p:custDataLst>
          </p:nvPr>
        </p:nvPicPr>
        <p:blipFill rotWithShape="1">
          <a:blip r:embed="rId14"/>
          <a:srcRect l="3416" t="26161" r="5381" b="28940"/>
          <a:stretch/>
        </p:blipFill>
        <p:spPr>
          <a:xfrm>
            <a:off x="2090057" y="718634"/>
            <a:ext cx="1296955" cy="226452"/>
          </a:xfrm>
          <a:prstGeom prst="rect">
            <a:avLst/>
          </a:prstGeom>
        </p:spPr>
      </p:pic>
      <p:pic>
        <p:nvPicPr>
          <p:cNvPr id="11" name="Image 10">
            <a:extLst>
              <a:ext uri="{FF2B5EF4-FFF2-40B4-BE49-F238E27FC236}">
                <a16:creationId xmlns:a16="http://schemas.microsoft.com/office/drawing/2014/main" id="{828C3864-2F87-4E69-95DA-629ACF0AE52B}"/>
              </a:ext>
            </a:extLst>
          </p:cNvPr>
          <p:cNvPicPr>
            <a:picLocks noChangeAspect="1"/>
          </p:cNvPicPr>
          <p:nvPr>
            <p:custDataLst>
              <p:tags r:id="rId4"/>
            </p:custDataLst>
          </p:nvPr>
        </p:nvPicPr>
        <p:blipFill rotWithShape="1">
          <a:blip r:embed="rId15"/>
          <a:srcRect l="17143" t="21778" r="1048" b="5376"/>
          <a:stretch/>
        </p:blipFill>
        <p:spPr>
          <a:xfrm>
            <a:off x="605051" y="1682298"/>
            <a:ext cx="7559577" cy="3786344"/>
          </a:xfrm>
          <a:prstGeom prst="rect">
            <a:avLst/>
          </a:prstGeom>
        </p:spPr>
      </p:pic>
      <p:pic>
        <p:nvPicPr>
          <p:cNvPr id="15" name="Image 14">
            <a:extLst>
              <a:ext uri="{FF2B5EF4-FFF2-40B4-BE49-F238E27FC236}">
                <a16:creationId xmlns:a16="http://schemas.microsoft.com/office/drawing/2014/main" id="{F4DAC1A1-3C13-4EF4-9604-0D24EB6729F1}"/>
              </a:ext>
            </a:extLst>
          </p:cNvPr>
          <p:cNvPicPr>
            <a:picLocks noChangeAspect="1"/>
          </p:cNvPicPr>
          <p:nvPr>
            <p:custDataLst>
              <p:tags r:id="rId5"/>
            </p:custDataLst>
          </p:nvPr>
        </p:nvPicPr>
        <p:blipFill rotWithShape="1">
          <a:blip r:embed="rId16"/>
          <a:srcRect t="10301"/>
          <a:stretch/>
        </p:blipFill>
        <p:spPr>
          <a:xfrm>
            <a:off x="2090057" y="979170"/>
            <a:ext cx="1296000" cy="253635"/>
          </a:xfrm>
          <a:prstGeom prst="rect">
            <a:avLst/>
          </a:prstGeom>
        </p:spPr>
      </p:pic>
      <p:sp>
        <p:nvSpPr>
          <p:cNvPr id="19" name="Bulle narrative : rectangle 18">
            <a:extLst>
              <a:ext uri="{FF2B5EF4-FFF2-40B4-BE49-F238E27FC236}">
                <a16:creationId xmlns:a16="http://schemas.microsoft.com/office/drawing/2014/main" id="{BD611847-CD5F-4579-B479-5914155F9963}"/>
              </a:ext>
            </a:extLst>
          </p:cNvPr>
          <p:cNvSpPr/>
          <p:nvPr>
            <p:custDataLst>
              <p:tags r:id="rId6"/>
            </p:custDataLst>
          </p:nvPr>
        </p:nvSpPr>
        <p:spPr>
          <a:xfrm>
            <a:off x="8567012" y="2681749"/>
            <a:ext cx="2934455" cy="747251"/>
          </a:xfrm>
          <a:prstGeom prst="wedgeRectCallout">
            <a:avLst>
              <a:gd name="adj1" fmla="val -66779"/>
              <a:gd name="adj2" fmla="val -91085"/>
            </a:avLst>
          </a:prstGeom>
          <a:solidFill>
            <a:srgbClr val="3A8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t>Page 3 du formulaire d’enregistrement des évaluation </a:t>
            </a:r>
          </a:p>
        </p:txBody>
      </p:sp>
      <p:sp>
        <p:nvSpPr>
          <p:cNvPr id="20" name="Ellipse 19">
            <a:extLst>
              <a:ext uri="{FF2B5EF4-FFF2-40B4-BE49-F238E27FC236}">
                <a16:creationId xmlns:a16="http://schemas.microsoft.com/office/drawing/2014/main" id="{E5A3FB42-3769-4210-BF17-8724D78088BC}"/>
              </a:ext>
            </a:extLst>
          </p:cNvPr>
          <p:cNvSpPr/>
          <p:nvPr>
            <p:custDataLst>
              <p:tags r:id="rId7"/>
            </p:custDataLst>
          </p:nvPr>
        </p:nvSpPr>
        <p:spPr>
          <a:xfrm>
            <a:off x="500092" y="5166371"/>
            <a:ext cx="1431347" cy="292940"/>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F094114E-8D17-4AF0-94E2-A57B448B4C67}"/>
              </a:ext>
            </a:extLst>
          </p:cNvPr>
          <p:cNvSpPr/>
          <p:nvPr>
            <p:custDataLst>
              <p:tags r:id="rId8"/>
            </p:custDataLst>
          </p:nvPr>
        </p:nvSpPr>
        <p:spPr>
          <a:xfrm>
            <a:off x="6838240" y="5175702"/>
            <a:ext cx="1431347" cy="292940"/>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2ABD0C2D-7D25-489F-B51F-FD591DE04615}"/>
              </a:ext>
            </a:extLst>
          </p:cNvPr>
          <p:cNvSpPr txBox="1"/>
          <p:nvPr>
            <p:custDataLst>
              <p:tags r:id="rId9"/>
            </p:custDataLst>
          </p:nvPr>
        </p:nvSpPr>
        <p:spPr>
          <a:xfrm>
            <a:off x="6446354" y="5137506"/>
            <a:ext cx="391886" cy="369332"/>
          </a:xfrm>
          <a:prstGeom prst="rect">
            <a:avLst/>
          </a:prstGeom>
          <a:noFill/>
        </p:spPr>
        <p:txBody>
          <a:bodyPr wrap="square" rtlCol="0">
            <a:spAutoFit/>
          </a:bodyPr>
          <a:lstStyle/>
          <a:p>
            <a:pPr algn="ctr"/>
            <a:r>
              <a:rPr lang="fr-FR" b="1" dirty="0">
                <a:solidFill>
                  <a:srgbClr val="FF0000"/>
                </a:solidFill>
              </a:rPr>
              <a:t>7</a:t>
            </a:r>
          </a:p>
        </p:txBody>
      </p:sp>
      <p:sp>
        <p:nvSpPr>
          <p:cNvPr id="23" name="ZoneTexte 22">
            <a:extLst>
              <a:ext uri="{FF2B5EF4-FFF2-40B4-BE49-F238E27FC236}">
                <a16:creationId xmlns:a16="http://schemas.microsoft.com/office/drawing/2014/main" id="{2BFE2724-E58B-481F-B76A-89B2F405638D}"/>
              </a:ext>
            </a:extLst>
          </p:cNvPr>
          <p:cNvSpPr txBox="1"/>
          <p:nvPr>
            <p:custDataLst>
              <p:tags r:id="rId10"/>
            </p:custDataLst>
          </p:nvPr>
        </p:nvSpPr>
        <p:spPr>
          <a:xfrm>
            <a:off x="108206" y="5137506"/>
            <a:ext cx="391886" cy="369332"/>
          </a:xfrm>
          <a:prstGeom prst="rect">
            <a:avLst/>
          </a:prstGeom>
          <a:noFill/>
        </p:spPr>
        <p:txBody>
          <a:bodyPr wrap="square" rtlCol="0">
            <a:spAutoFit/>
          </a:bodyPr>
          <a:lstStyle/>
          <a:p>
            <a:pPr algn="ctr"/>
            <a:r>
              <a:rPr lang="fr-FR" b="1" dirty="0">
                <a:solidFill>
                  <a:srgbClr val="FF0000"/>
                </a:solidFill>
              </a:rPr>
              <a:t>6</a:t>
            </a:r>
          </a:p>
        </p:txBody>
      </p:sp>
      <p:sp>
        <p:nvSpPr>
          <p:cNvPr id="2" name="Espace réservé du numéro de diapositive 1">
            <a:extLst>
              <a:ext uri="{FF2B5EF4-FFF2-40B4-BE49-F238E27FC236}">
                <a16:creationId xmlns:a16="http://schemas.microsoft.com/office/drawing/2014/main" id="{5CE5CA60-BAF3-40D1-96AA-2D85445DFC9E}"/>
              </a:ext>
            </a:extLst>
          </p:cNvPr>
          <p:cNvSpPr>
            <a:spLocks noGrp="1"/>
          </p:cNvSpPr>
          <p:nvPr>
            <p:ph type="sldNum" sz="quarter" idx="12"/>
            <p:custDataLst>
              <p:tags r:id="rId11"/>
            </p:custDataLst>
          </p:nvPr>
        </p:nvSpPr>
        <p:spPr/>
        <p:txBody>
          <a:bodyPr/>
          <a:lstStyle/>
          <a:p>
            <a:fld id="{B3DC7CD3-E059-442A-912E-598EA0B387A3}" type="slidenum">
              <a:rPr lang="fr-FR" smtClean="0"/>
              <a:t>19</a:t>
            </a:fld>
            <a:endParaRPr lang="fr-FR"/>
          </a:p>
        </p:txBody>
      </p:sp>
    </p:spTree>
    <p:extLst>
      <p:ext uri="{BB962C8B-B14F-4D97-AF65-F5344CB8AC3E}">
        <p14:creationId xmlns:p14="http://schemas.microsoft.com/office/powerpoint/2010/main" val="4158591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7AE76CD-7767-054F-AA7A-C6C8552B45CF}"/>
              </a:ext>
            </a:extLst>
          </p:cNvPr>
          <p:cNvSpPr>
            <a:spLocks noGrp="1"/>
          </p:cNvSpPr>
          <p:nvPr>
            <p:ph type="sldNum" sz="quarter" idx="12"/>
          </p:nvPr>
        </p:nvSpPr>
        <p:spPr/>
        <p:txBody>
          <a:bodyPr/>
          <a:lstStyle/>
          <a:p>
            <a:fld id="{B3DC7CD3-E059-442A-912E-598EA0B387A3}" type="slidenum">
              <a:rPr lang="fr-FR" smtClean="0"/>
              <a:pPr/>
              <a:t>2</a:t>
            </a:fld>
            <a:endParaRPr lang="fr-FR" dirty="0"/>
          </a:p>
        </p:txBody>
      </p:sp>
      <p:pic>
        <p:nvPicPr>
          <p:cNvPr id="22" name="Image 21">
            <a:extLst>
              <a:ext uri="{FF2B5EF4-FFF2-40B4-BE49-F238E27FC236}">
                <a16:creationId xmlns:a16="http://schemas.microsoft.com/office/drawing/2014/main" id="{07AFFFDF-8152-CC4B-BBE3-629710D832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260" y="1602660"/>
            <a:ext cx="7797300" cy="3642678"/>
          </a:xfrm>
          <a:prstGeom prst="rect">
            <a:avLst/>
          </a:prstGeom>
        </p:spPr>
      </p:pic>
      <p:sp>
        <p:nvSpPr>
          <p:cNvPr id="23" name="ZoneTexte 22">
            <a:extLst>
              <a:ext uri="{FF2B5EF4-FFF2-40B4-BE49-F238E27FC236}">
                <a16:creationId xmlns:a16="http://schemas.microsoft.com/office/drawing/2014/main" id="{D9797AAE-3507-164F-94F9-1EA7E25CF2B3}"/>
              </a:ext>
            </a:extLst>
          </p:cNvPr>
          <p:cNvSpPr txBox="1"/>
          <p:nvPr/>
        </p:nvSpPr>
        <p:spPr>
          <a:xfrm>
            <a:off x="806019" y="727947"/>
            <a:ext cx="10903381" cy="584775"/>
          </a:xfrm>
          <a:prstGeom prst="rect">
            <a:avLst/>
          </a:prstGeom>
          <a:noFill/>
        </p:spPr>
        <p:txBody>
          <a:bodyPr wrap="square" rtlCol="0">
            <a:spAutoFit/>
          </a:bodyPr>
          <a:lstStyle/>
          <a:p>
            <a:r>
              <a:rPr lang="fr-FR" sz="1600" dirty="0"/>
              <a:t>Vous pouvez trouver un tutoriel sur les fonctions générales de </a:t>
            </a:r>
            <a:r>
              <a:rPr lang="fr-FR" sz="1600" dirty="0" err="1"/>
              <a:t>Zerobarrier</a:t>
            </a:r>
            <a:r>
              <a:rPr lang="fr-FR" sz="1600" dirty="0"/>
              <a:t> en ligne : cliquez sur " Menu " et sur " Support ". Ensuite, il suffit de télécharger le tutoriel </a:t>
            </a:r>
          </a:p>
        </p:txBody>
      </p:sp>
      <p:sp>
        <p:nvSpPr>
          <p:cNvPr id="24" name="Ellipse 23">
            <a:extLst>
              <a:ext uri="{FF2B5EF4-FFF2-40B4-BE49-F238E27FC236}">
                <a16:creationId xmlns:a16="http://schemas.microsoft.com/office/drawing/2014/main" id="{B31FFB73-CB17-614E-BBBA-0460B33FC838}"/>
              </a:ext>
            </a:extLst>
          </p:cNvPr>
          <p:cNvSpPr/>
          <p:nvPr>
            <p:custDataLst>
              <p:tags r:id="rId1"/>
            </p:custDataLst>
          </p:nvPr>
        </p:nvSpPr>
        <p:spPr>
          <a:xfrm>
            <a:off x="6828922" y="3378597"/>
            <a:ext cx="1172078" cy="324724"/>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EA51F2DD-09EC-1542-8784-05EA88162930}"/>
              </a:ext>
            </a:extLst>
          </p:cNvPr>
          <p:cNvSpPr txBox="1"/>
          <p:nvPr/>
        </p:nvSpPr>
        <p:spPr>
          <a:xfrm>
            <a:off x="3558540" y="175000"/>
            <a:ext cx="5074920" cy="461665"/>
          </a:xfrm>
          <a:prstGeom prst="rect">
            <a:avLst/>
          </a:prstGeom>
          <a:noFill/>
        </p:spPr>
        <p:txBody>
          <a:bodyPr wrap="square" rtlCol="0">
            <a:spAutoFit/>
          </a:bodyPr>
          <a:lstStyle/>
          <a:p>
            <a:pPr algn="ctr"/>
            <a:r>
              <a:rPr lang="fr-FR" sz="2400" b="1" dirty="0"/>
              <a:t>Fonctions générales de </a:t>
            </a:r>
            <a:r>
              <a:rPr lang="fr-FR" sz="2400" b="1" dirty="0" err="1"/>
              <a:t>Zerobarrier</a:t>
            </a:r>
            <a:r>
              <a:rPr lang="fr-FR" sz="2400" b="1" dirty="0"/>
              <a:t> </a:t>
            </a:r>
          </a:p>
        </p:txBody>
      </p:sp>
      <p:pic>
        <p:nvPicPr>
          <p:cNvPr id="26" name="Image 25">
            <a:extLst>
              <a:ext uri="{FF2B5EF4-FFF2-40B4-BE49-F238E27FC236}">
                <a16:creationId xmlns:a16="http://schemas.microsoft.com/office/drawing/2014/main" id="{10AB5A14-8806-9446-A80A-BF7C72FD7306}"/>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rcRect/>
          <a:stretch/>
        </p:blipFill>
        <p:spPr>
          <a:xfrm>
            <a:off x="8110560" y="3596640"/>
            <a:ext cx="3803392" cy="3083719"/>
          </a:xfrm>
          <a:prstGeom prst="rect">
            <a:avLst/>
          </a:prstGeom>
          <a:ln>
            <a:solidFill>
              <a:schemeClr val="accent1"/>
            </a:solidFill>
          </a:ln>
        </p:spPr>
      </p:pic>
      <p:sp>
        <p:nvSpPr>
          <p:cNvPr id="27" name="Ellipse 26">
            <a:extLst>
              <a:ext uri="{FF2B5EF4-FFF2-40B4-BE49-F238E27FC236}">
                <a16:creationId xmlns:a16="http://schemas.microsoft.com/office/drawing/2014/main" id="{19471671-F57B-724B-839F-C9AED507AB6E}"/>
              </a:ext>
            </a:extLst>
          </p:cNvPr>
          <p:cNvSpPr/>
          <p:nvPr>
            <p:custDataLst>
              <p:tags r:id="rId3"/>
            </p:custDataLst>
          </p:nvPr>
        </p:nvSpPr>
        <p:spPr>
          <a:xfrm>
            <a:off x="8110560" y="3596640"/>
            <a:ext cx="1172078" cy="324724"/>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17298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0258CF5A-BB44-47B4-B50F-0B83E02860D8}"/>
              </a:ext>
            </a:extLst>
          </p:cNvPr>
          <p:cNvSpPr txBox="1"/>
          <p:nvPr>
            <p:custDataLst>
              <p:tags r:id="rId1"/>
            </p:custDataLst>
          </p:nvPr>
        </p:nvSpPr>
        <p:spPr>
          <a:xfrm>
            <a:off x="605051" y="307915"/>
            <a:ext cx="10800000" cy="1077218"/>
          </a:xfrm>
          <a:prstGeom prst="rect">
            <a:avLst/>
          </a:prstGeom>
          <a:noFill/>
        </p:spPr>
        <p:txBody>
          <a:bodyPr wrap="square" rtlCol="0">
            <a:spAutoFit/>
          </a:bodyPr>
          <a:lstStyle/>
          <a:p>
            <a:pPr marL="342900" indent="-342900">
              <a:buFont typeface="+mj-lt"/>
              <a:buAutoNum type="arabicPeriod" startAt="8"/>
            </a:pPr>
            <a:r>
              <a:rPr lang="fr-FR" sz="1600" dirty="0"/>
              <a:t>Evaluez à quel niveau de chacune des 3 soft </a:t>
            </a:r>
            <a:r>
              <a:rPr lang="fr-FR" sz="1600" dirty="0" err="1"/>
              <a:t>skills</a:t>
            </a:r>
            <a:r>
              <a:rPr lang="fr-FR" sz="1600" dirty="0"/>
              <a:t> se situe votre apprenant en cliquant sur le niveau observé. Une fois sélectionné le niveau apparaît en vert</a:t>
            </a:r>
          </a:p>
          <a:p>
            <a:pPr marL="342900" indent="-342900">
              <a:buFont typeface="+mj-lt"/>
              <a:buAutoNum type="arabicPeriod" startAt="8"/>
            </a:pPr>
            <a:r>
              <a:rPr lang="fr-FR" sz="1600" dirty="0"/>
              <a:t>Cliquez sur                                  pour revenir en arrière </a:t>
            </a:r>
          </a:p>
          <a:p>
            <a:pPr marL="342900" indent="-342900">
              <a:buFont typeface="+mj-lt"/>
              <a:buAutoNum type="arabicPeriod" startAt="8"/>
            </a:pPr>
            <a:r>
              <a:rPr lang="fr-FR" sz="1600" dirty="0"/>
              <a:t>Cliquez sur                                  pour enregistrer votre évaluation </a:t>
            </a:r>
          </a:p>
        </p:txBody>
      </p:sp>
      <p:pic>
        <p:nvPicPr>
          <p:cNvPr id="15" name="Image 14">
            <a:extLst>
              <a:ext uri="{FF2B5EF4-FFF2-40B4-BE49-F238E27FC236}">
                <a16:creationId xmlns:a16="http://schemas.microsoft.com/office/drawing/2014/main" id="{F4DAC1A1-3C13-4EF4-9604-0D24EB6729F1}"/>
              </a:ext>
            </a:extLst>
          </p:cNvPr>
          <p:cNvPicPr>
            <a:picLocks noChangeAspect="1"/>
          </p:cNvPicPr>
          <p:nvPr>
            <p:custDataLst>
              <p:tags r:id="rId2"/>
            </p:custDataLst>
          </p:nvPr>
        </p:nvPicPr>
        <p:blipFill rotWithShape="1">
          <a:blip r:embed="rId11"/>
          <a:srcRect t="10301"/>
          <a:stretch/>
        </p:blipFill>
        <p:spPr>
          <a:xfrm>
            <a:off x="2070392" y="840107"/>
            <a:ext cx="1296000" cy="253635"/>
          </a:xfrm>
          <a:prstGeom prst="rect">
            <a:avLst/>
          </a:prstGeom>
        </p:spPr>
      </p:pic>
      <p:pic>
        <p:nvPicPr>
          <p:cNvPr id="7" name="Image 6">
            <a:extLst>
              <a:ext uri="{FF2B5EF4-FFF2-40B4-BE49-F238E27FC236}">
                <a16:creationId xmlns:a16="http://schemas.microsoft.com/office/drawing/2014/main" id="{B3F20DBB-75B1-4ED2-8845-20727D49E9CB}"/>
              </a:ext>
            </a:extLst>
          </p:cNvPr>
          <p:cNvPicPr>
            <a:picLocks noChangeAspect="1"/>
          </p:cNvPicPr>
          <p:nvPr>
            <p:custDataLst>
              <p:tags r:id="rId3"/>
            </p:custDataLst>
          </p:nvPr>
        </p:nvPicPr>
        <p:blipFill rotWithShape="1">
          <a:blip r:embed="rId12"/>
          <a:srcRect b="17162"/>
          <a:stretch/>
        </p:blipFill>
        <p:spPr>
          <a:xfrm>
            <a:off x="2070392" y="1127676"/>
            <a:ext cx="1296000" cy="255912"/>
          </a:xfrm>
          <a:prstGeom prst="rect">
            <a:avLst/>
          </a:prstGeom>
        </p:spPr>
      </p:pic>
      <p:pic>
        <p:nvPicPr>
          <p:cNvPr id="9" name="Image 8">
            <a:extLst>
              <a:ext uri="{FF2B5EF4-FFF2-40B4-BE49-F238E27FC236}">
                <a16:creationId xmlns:a16="http://schemas.microsoft.com/office/drawing/2014/main" id="{E7F1C2FE-9965-4B7D-B0E3-0BC41AD62FC6}"/>
              </a:ext>
            </a:extLst>
          </p:cNvPr>
          <p:cNvPicPr>
            <a:picLocks noChangeAspect="1"/>
          </p:cNvPicPr>
          <p:nvPr>
            <p:custDataLst>
              <p:tags r:id="rId4"/>
            </p:custDataLst>
          </p:nvPr>
        </p:nvPicPr>
        <p:blipFill rotWithShape="1">
          <a:blip r:embed="rId13"/>
          <a:srcRect t="8163" r="892" b="5443"/>
          <a:stretch/>
        </p:blipFill>
        <p:spPr>
          <a:xfrm>
            <a:off x="605051" y="1504891"/>
            <a:ext cx="10800000" cy="5295754"/>
          </a:xfrm>
          <a:prstGeom prst="rect">
            <a:avLst/>
          </a:prstGeom>
        </p:spPr>
      </p:pic>
      <p:sp>
        <p:nvSpPr>
          <p:cNvPr id="2" name="Espace réservé du numéro de diapositive 1">
            <a:extLst>
              <a:ext uri="{FF2B5EF4-FFF2-40B4-BE49-F238E27FC236}">
                <a16:creationId xmlns:a16="http://schemas.microsoft.com/office/drawing/2014/main" id="{AE093E2B-67A4-47D9-8547-F05F04120682}"/>
              </a:ext>
            </a:extLst>
          </p:cNvPr>
          <p:cNvSpPr>
            <a:spLocks noGrp="1"/>
          </p:cNvSpPr>
          <p:nvPr>
            <p:ph type="sldNum" sz="quarter" idx="12"/>
            <p:custDataLst>
              <p:tags r:id="rId5"/>
            </p:custDataLst>
          </p:nvPr>
        </p:nvSpPr>
        <p:spPr/>
        <p:txBody>
          <a:bodyPr/>
          <a:lstStyle/>
          <a:p>
            <a:fld id="{B3DC7CD3-E059-442A-912E-598EA0B387A3}" type="slidenum">
              <a:rPr lang="fr-FR" smtClean="0"/>
              <a:t>20</a:t>
            </a:fld>
            <a:endParaRPr lang="fr-FR"/>
          </a:p>
        </p:txBody>
      </p:sp>
      <p:sp>
        <p:nvSpPr>
          <p:cNvPr id="8" name="Ellipse 7">
            <a:extLst>
              <a:ext uri="{FF2B5EF4-FFF2-40B4-BE49-F238E27FC236}">
                <a16:creationId xmlns:a16="http://schemas.microsoft.com/office/drawing/2014/main" id="{404D6B07-9EC6-483C-ADB4-FF753DF807B7}"/>
              </a:ext>
            </a:extLst>
          </p:cNvPr>
          <p:cNvSpPr/>
          <p:nvPr>
            <p:custDataLst>
              <p:tags r:id="rId6"/>
            </p:custDataLst>
          </p:nvPr>
        </p:nvSpPr>
        <p:spPr>
          <a:xfrm>
            <a:off x="10272649" y="6446242"/>
            <a:ext cx="1008048" cy="29293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733D5CFE-C186-4CE2-A1D8-7CD4520D1D6E}"/>
              </a:ext>
            </a:extLst>
          </p:cNvPr>
          <p:cNvSpPr txBox="1"/>
          <p:nvPr>
            <p:custDataLst>
              <p:tags r:id="rId7"/>
            </p:custDataLst>
          </p:nvPr>
        </p:nvSpPr>
        <p:spPr>
          <a:xfrm>
            <a:off x="9823626" y="6423286"/>
            <a:ext cx="511371" cy="369332"/>
          </a:xfrm>
          <a:prstGeom prst="rect">
            <a:avLst/>
          </a:prstGeom>
          <a:noFill/>
        </p:spPr>
        <p:txBody>
          <a:bodyPr wrap="square" rtlCol="0">
            <a:spAutoFit/>
          </a:bodyPr>
          <a:lstStyle/>
          <a:p>
            <a:pPr algn="ctr"/>
            <a:r>
              <a:rPr lang="fr-FR" b="1" dirty="0">
                <a:solidFill>
                  <a:srgbClr val="FF0000"/>
                </a:solidFill>
              </a:rPr>
              <a:t>10</a:t>
            </a:r>
          </a:p>
        </p:txBody>
      </p:sp>
      <p:sp>
        <p:nvSpPr>
          <p:cNvPr id="11" name="Ellipse 10">
            <a:extLst>
              <a:ext uri="{FF2B5EF4-FFF2-40B4-BE49-F238E27FC236}">
                <a16:creationId xmlns:a16="http://schemas.microsoft.com/office/drawing/2014/main" id="{B0FD1374-E726-4E7C-B0C9-BBC8B547EB51}"/>
              </a:ext>
            </a:extLst>
          </p:cNvPr>
          <p:cNvSpPr/>
          <p:nvPr>
            <p:custDataLst>
              <p:tags r:id="rId8"/>
            </p:custDataLst>
          </p:nvPr>
        </p:nvSpPr>
        <p:spPr>
          <a:xfrm>
            <a:off x="2418440" y="2328643"/>
            <a:ext cx="1008048" cy="29293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1BD5BE34-134A-48CB-A649-4BC7AFF4E58C}"/>
              </a:ext>
            </a:extLst>
          </p:cNvPr>
          <p:cNvSpPr txBox="1"/>
          <p:nvPr>
            <p:custDataLst>
              <p:tags r:id="rId9"/>
            </p:custDataLst>
          </p:nvPr>
        </p:nvSpPr>
        <p:spPr>
          <a:xfrm>
            <a:off x="1997462" y="2290447"/>
            <a:ext cx="391886" cy="369332"/>
          </a:xfrm>
          <a:prstGeom prst="rect">
            <a:avLst/>
          </a:prstGeom>
          <a:noFill/>
        </p:spPr>
        <p:txBody>
          <a:bodyPr wrap="square" rtlCol="0">
            <a:spAutoFit/>
          </a:bodyPr>
          <a:lstStyle/>
          <a:p>
            <a:pPr algn="ctr"/>
            <a:r>
              <a:rPr lang="fr-FR" b="1" dirty="0">
                <a:solidFill>
                  <a:srgbClr val="FF0000"/>
                </a:solidFill>
              </a:rPr>
              <a:t>9</a:t>
            </a:r>
          </a:p>
        </p:txBody>
      </p:sp>
    </p:spTree>
    <p:extLst>
      <p:ext uri="{BB962C8B-B14F-4D97-AF65-F5344CB8AC3E}">
        <p14:creationId xmlns:p14="http://schemas.microsoft.com/office/powerpoint/2010/main" val="3822389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D4F28839-2D58-4732-A6D6-E5D5000BBAF0}"/>
              </a:ext>
            </a:extLst>
          </p:cNvPr>
          <p:cNvSpPr txBox="1"/>
          <p:nvPr>
            <p:custDataLst>
              <p:tags r:id="rId1"/>
            </p:custDataLst>
          </p:nvPr>
        </p:nvSpPr>
        <p:spPr>
          <a:xfrm>
            <a:off x="605051" y="1113313"/>
            <a:ext cx="10322029" cy="2554545"/>
          </a:xfrm>
          <a:prstGeom prst="rect">
            <a:avLst/>
          </a:prstGeom>
          <a:noFill/>
        </p:spPr>
        <p:txBody>
          <a:bodyPr wrap="square" rtlCol="0">
            <a:spAutoFit/>
          </a:bodyPr>
          <a:lstStyle/>
          <a:p>
            <a:r>
              <a:rPr lang="fr-FR" sz="1600" dirty="0">
                <a:solidFill>
                  <a:srgbClr val="3A88C8"/>
                </a:solidFill>
              </a:rPr>
              <a:t>Comment indiqué dans le document « PROTOCOLE DE POSITIONNEMENT ET D’EVALUATION » que vous pouvez télécharger dans le menu </a:t>
            </a:r>
          </a:p>
          <a:p>
            <a:endParaRPr lang="fr-FR" sz="1600" dirty="0">
              <a:solidFill>
                <a:srgbClr val="3A88C8"/>
              </a:solidFill>
            </a:endParaRPr>
          </a:p>
          <a:p>
            <a:endParaRPr lang="fr-FR" sz="1600" dirty="0">
              <a:solidFill>
                <a:srgbClr val="3A88C8"/>
              </a:solidFill>
            </a:endParaRPr>
          </a:p>
          <a:p>
            <a:endParaRPr lang="fr-FR" sz="1600" dirty="0">
              <a:solidFill>
                <a:srgbClr val="3A88C8"/>
              </a:solidFill>
            </a:endParaRPr>
          </a:p>
          <a:p>
            <a:endParaRPr lang="fr-FR" sz="1600" dirty="0">
              <a:solidFill>
                <a:srgbClr val="3A88C8"/>
              </a:solidFill>
            </a:endParaRPr>
          </a:p>
          <a:p>
            <a:endParaRPr lang="fr-FR" sz="1600" dirty="0">
              <a:solidFill>
                <a:srgbClr val="3A88C8"/>
              </a:solidFill>
            </a:endParaRPr>
          </a:p>
          <a:p>
            <a:endParaRPr lang="fr-FR" sz="1600" dirty="0">
              <a:solidFill>
                <a:srgbClr val="3A88C8"/>
              </a:solidFill>
            </a:endParaRPr>
          </a:p>
          <a:p>
            <a:r>
              <a:rPr lang="fr-FR" sz="1600" dirty="0">
                <a:solidFill>
                  <a:srgbClr val="3A88C8"/>
                </a:solidFill>
              </a:rPr>
              <a:t>Un niveau de Soft </a:t>
            </a:r>
            <a:r>
              <a:rPr lang="fr-FR" sz="1600" dirty="0" err="1">
                <a:solidFill>
                  <a:srgbClr val="3A88C8"/>
                </a:solidFill>
              </a:rPr>
              <a:t>skills</a:t>
            </a:r>
            <a:r>
              <a:rPr lang="fr-FR" sz="1600" dirty="0">
                <a:solidFill>
                  <a:srgbClr val="3A88C8"/>
                </a:solidFill>
              </a:rPr>
              <a:t> est considéré comme acquis lorsqu'au moins un comportement observable correspondant a été observé 3 fois par le formateur/le superviseur technique/le tuteur/l'évaluateur dans des contextes différents</a:t>
            </a:r>
          </a:p>
        </p:txBody>
      </p:sp>
      <p:pic>
        <p:nvPicPr>
          <p:cNvPr id="3" name="Image 2">
            <a:extLst>
              <a:ext uri="{FF2B5EF4-FFF2-40B4-BE49-F238E27FC236}">
                <a16:creationId xmlns:a16="http://schemas.microsoft.com/office/drawing/2014/main" id="{C80B8E29-811E-425B-AB1E-78C53B06DC23}"/>
              </a:ext>
            </a:extLst>
          </p:cNvPr>
          <p:cNvPicPr>
            <a:picLocks noChangeAspect="1"/>
          </p:cNvPicPr>
          <p:nvPr>
            <p:custDataLst>
              <p:tags r:id="rId2"/>
            </p:custDataLst>
          </p:nvPr>
        </p:nvPicPr>
        <p:blipFill rotWithShape="1">
          <a:blip r:embed="rId12"/>
          <a:srcRect t="13048" b="11733"/>
          <a:stretch/>
        </p:blipFill>
        <p:spPr>
          <a:xfrm>
            <a:off x="605051" y="1927122"/>
            <a:ext cx="2064075" cy="492093"/>
          </a:xfrm>
          <a:prstGeom prst="rect">
            <a:avLst/>
          </a:prstGeom>
        </p:spPr>
      </p:pic>
      <p:pic>
        <p:nvPicPr>
          <p:cNvPr id="12" name="Image 11">
            <a:extLst>
              <a:ext uri="{FF2B5EF4-FFF2-40B4-BE49-F238E27FC236}">
                <a16:creationId xmlns:a16="http://schemas.microsoft.com/office/drawing/2014/main" id="{81B8B891-2D11-43B9-B872-6F3152E6DE96}"/>
              </a:ext>
            </a:extLst>
          </p:cNvPr>
          <p:cNvPicPr>
            <a:picLocks noChangeAspect="1"/>
          </p:cNvPicPr>
          <p:nvPr>
            <p:custDataLst>
              <p:tags r:id="rId3"/>
            </p:custDataLst>
          </p:nvPr>
        </p:nvPicPr>
        <p:blipFill>
          <a:blip r:embed="rId13"/>
          <a:stretch>
            <a:fillRect/>
          </a:stretch>
        </p:blipFill>
        <p:spPr>
          <a:xfrm>
            <a:off x="3596157" y="2617821"/>
            <a:ext cx="2057400" cy="466725"/>
          </a:xfrm>
          <a:prstGeom prst="rect">
            <a:avLst/>
          </a:prstGeom>
        </p:spPr>
      </p:pic>
      <p:pic>
        <p:nvPicPr>
          <p:cNvPr id="16" name="Image 15">
            <a:extLst>
              <a:ext uri="{FF2B5EF4-FFF2-40B4-BE49-F238E27FC236}">
                <a16:creationId xmlns:a16="http://schemas.microsoft.com/office/drawing/2014/main" id="{BC72870B-845D-469E-A125-361A751CD543}"/>
              </a:ext>
            </a:extLst>
          </p:cNvPr>
          <p:cNvPicPr>
            <a:picLocks noChangeAspect="1"/>
          </p:cNvPicPr>
          <p:nvPr>
            <p:custDataLst>
              <p:tags r:id="rId4"/>
            </p:custDataLst>
          </p:nvPr>
        </p:nvPicPr>
        <p:blipFill rotWithShape="1">
          <a:blip r:embed="rId14"/>
          <a:srcRect t="8384" b="8384"/>
          <a:stretch/>
        </p:blipFill>
        <p:spPr>
          <a:xfrm>
            <a:off x="605050" y="2605137"/>
            <a:ext cx="2536087" cy="492092"/>
          </a:xfrm>
          <a:prstGeom prst="rect">
            <a:avLst/>
          </a:prstGeom>
        </p:spPr>
      </p:pic>
      <p:pic>
        <p:nvPicPr>
          <p:cNvPr id="4" name="Image 3">
            <a:extLst>
              <a:ext uri="{FF2B5EF4-FFF2-40B4-BE49-F238E27FC236}">
                <a16:creationId xmlns:a16="http://schemas.microsoft.com/office/drawing/2014/main" id="{F138867D-4529-4E5E-A01F-105ADADCDAD4}"/>
              </a:ext>
            </a:extLst>
          </p:cNvPr>
          <p:cNvPicPr>
            <a:picLocks noChangeAspect="1"/>
          </p:cNvPicPr>
          <p:nvPr>
            <p:custDataLst>
              <p:tags r:id="rId5"/>
            </p:custDataLst>
          </p:nvPr>
        </p:nvPicPr>
        <p:blipFill>
          <a:blip r:embed="rId15"/>
          <a:stretch>
            <a:fillRect/>
          </a:stretch>
        </p:blipFill>
        <p:spPr>
          <a:xfrm>
            <a:off x="6108577" y="2646396"/>
            <a:ext cx="2552700" cy="409575"/>
          </a:xfrm>
          <a:prstGeom prst="rect">
            <a:avLst/>
          </a:prstGeom>
        </p:spPr>
      </p:pic>
      <p:pic>
        <p:nvPicPr>
          <p:cNvPr id="8" name="Image 7">
            <a:extLst>
              <a:ext uri="{FF2B5EF4-FFF2-40B4-BE49-F238E27FC236}">
                <a16:creationId xmlns:a16="http://schemas.microsoft.com/office/drawing/2014/main" id="{4E39DA2A-A9FC-4796-93E0-AB0489E9E5D5}"/>
              </a:ext>
            </a:extLst>
          </p:cNvPr>
          <p:cNvPicPr>
            <a:picLocks noChangeAspect="1"/>
          </p:cNvPicPr>
          <p:nvPr>
            <p:custDataLst>
              <p:tags r:id="rId6"/>
            </p:custDataLst>
          </p:nvPr>
        </p:nvPicPr>
        <p:blipFill>
          <a:blip r:embed="rId16"/>
          <a:stretch>
            <a:fillRect/>
          </a:stretch>
        </p:blipFill>
        <p:spPr>
          <a:xfrm>
            <a:off x="833535" y="4440595"/>
            <a:ext cx="2366071" cy="1815631"/>
          </a:xfrm>
          <a:prstGeom prst="rect">
            <a:avLst/>
          </a:prstGeom>
        </p:spPr>
      </p:pic>
      <p:sp>
        <p:nvSpPr>
          <p:cNvPr id="11" name="Bulle narrative : rectangle 10">
            <a:extLst>
              <a:ext uri="{FF2B5EF4-FFF2-40B4-BE49-F238E27FC236}">
                <a16:creationId xmlns:a16="http://schemas.microsoft.com/office/drawing/2014/main" id="{3FBE22F8-440A-4346-8334-270255C7EA6F}"/>
              </a:ext>
            </a:extLst>
          </p:cNvPr>
          <p:cNvSpPr/>
          <p:nvPr>
            <p:custDataLst>
              <p:tags r:id="rId7"/>
            </p:custDataLst>
          </p:nvPr>
        </p:nvSpPr>
        <p:spPr>
          <a:xfrm>
            <a:off x="3500489" y="4390144"/>
            <a:ext cx="4058551" cy="1354543"/>
          </a:xfrm>
          <a:prstGeom prst="wedgeRectCallout">
            <a:avLst>
              <a:gd name="adj1" fmla="val -61070"/>
              <a:gd name="adj2" fmla="val -25969"/>
            </a:avLst>
          </a:prstGeom>
          <a:solidFill>
            <a:srgbClr val="3A8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t>Lors de l’évaluation le chiffre indique à l’évaluateur combien de fois cette soft </a:t>
            </a:r>
            <a:r>
              <a:rPr lang="fr-FR" sz="1600" dirty="0" err="1"/>
              <a:t>skill</a:t>
            </a:r>
            <a:r>
              <a:rPr lang="fr-FR" sz="1600" dirty="0"/>
              <a:t> à déjà été évaluée</a:t>
            </a:r>
          </a:p>
          <a:p>
            <a:endParaRPr lang="fr-FR" sz="1600" dirty="0"/>
          </a:p>
          <a:p>
            <a:r>
              <a:rPr lang="fr-FR" sz="1600" i="1" dirty="0"/>
              <a:t>Par exemple cette soft à déjà été évaluée 1 fois</a:t>
            </a:r>
          </a:p>
        </p:txBody>
      </p:sp>
      <p:sp>
        <p:nvSpPr>
          <p:cNvPr id="13" name="Flèche : droite 12">
            <a:extLst>
              <a:ext uri="{FF2B5EF4-FFF2-40B4-BE49-F238E27FC236}">
                <a16:creationId xmlns:a16="http://schemas.microsoft.com/office/drawing/2014/main" id="{224DC1F4-7516-4BCD-B3BE-C62F802108FC}"/>
              </a:ext>
            </a:extLst>
          </p:cNvPr>
          <p:cNvSpPr/>
          <p:nvPr>
            <p:custDataLst>
              <p:tags r:id="rId8"/>
            </p:custDataLst>
          </p:nvPr>
        </p:nvSpPr>
        <p:spPr>
          <a:xfrm>
            <a:off x="3214692" y="2729885"/>
            <a:ext cx="307910" cy="242596"/>
          </a:xfrm>
          <a:prstGeom prst="rightArrow">
            <a:avLst/>
          </a:prstGeom>
          <a:solidFill>
            <a:srgbClr val="3A8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 droite 13">
            <a:extLst>
              <a:ext uri="{FF2B5EF4-FFF2-40B4-BE49-F238E27FC236}">
                <a16:creationId xmlns:a16="http://schemas.microsoft.com/office/drawing/2014/main" id="{C12D879A-E339-4B32-AE1E-D7E51C4C526F}"/>
              </a:ext>
            </a:extLst>
          </p:cNvPr>
          <p:cNvSpPr/>
          <p:nvPr>
            <p:custDataLst>
              <p:tags r:id="rId9"/>
            </p:custDataLst>
          </p:nvPr>
        </p:nvSpPr>
        <p:spPr>
          <a:xfrm>
            <a:off x="5727112" y="2729885"/>
            <a:ext cx="307910" cy="242596"/>
          </a:xfrm>
          <a:prstGeom prst="rightArrow">
            <a:avLst/>
          </a:prstGeom>
          <a:solidFill>
            <a:srgbClr val="3A8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a:extLst>
              <a:ext uri="{FF2B5EF4-FFF2-40B4-BE49-F238E27FC236}">
                <a16:creationId xmlns:a16="http://schemas.microsoft.com/office/drawing/2014/main" id="{F3C5B073-8C1A-40A7-83A1-2D6194A97843}"/>
              </a:ext>
            </a:extLst>
          </p:cNvPr>
          <p:cNvSpPr>
            <a:spLocks noGrp="1"/>
          </p:cNvSpPr>
          <p:nvPr>
            <p:ph type="sldNum" sz="quarter" idx="12"/>
            <p:custDataLst>
              <p:tags r:id="rId10"/>
            </p:custDataLst>
          </p:nvPr>
        </p:nvSpPr>
        <p:spPr/>
        <p:txBody>
          <a:bodyPr/>
          <a:lstStyle/>
          <a:p>
            <a:fld id="{B3DC7CD3-E059-442A-912E-598EA0B387A3}" type="slidenum">
              <a:rPr lang="fr-FR" smtClean="0"/>
              <a:t>21</a:t>
            </a:fld>
            <a:endParaRPr lang="fr-FR"/>
          </a:p>
        </p:txBody>
      </p:sp>
      <p:sp>
        <p:nvSpPr>
          <p:cNvPr id="15" name="Titre 5">
            <a:extLst>
              <a:ext uri="{FF2B5EF4-FFF2-40B4-BE49-F238E27FC236}">
                <a16:creationId xmlns:a16="http://schemas.microsoft.com/office/drawing/2014/main" id="{3247AF30-91A0-4877-B990-95D33DE94E08}"/>
              </a:ext>
            </a:extLst>
          </p:cNvPr>
          <p:cNvSpPr>
            <a:spLocks noGrp="1"/>
          </p:cNvSpPr>
          <p:nvPr>
            <p:ph type="title"/>
          </p:nvPr>
        </p:nvSpPr>
        <p:spPr>
          <a:xfrm>
            <a:off x="838200" y="70961"/>
            <a:ext cx="10515600" cy="1325563"/>
          </a:xfrm>
        </p:spPr>
        <p:txBody>
          <a:bodyPr>
            <a:normAutofit/>
          </a:bodyPr>
          <a:lstStyle/>
          <a:p>
            <a:pPr algn="ctr"/>
            <a:r>
              <a:rPr lang="fr-FR" sz="2800" kern="1200" dirty="0">
                <a:solidFill>
                  <a:srgbClr val="000000"/>
                </a:solidFill>
                <a:effectLst/>
                <a:latin typeface="Calibri Light" panose="020F0302020204030204" pitchFamily="34" charset="0"/>
                <a:ea typeface="+mj-ea"/>
                <a:cs typeface="+mj-cs"/>
              </a:rPr>
              <a:t>POUR MEMOIRE : METHODE D’EVALUATION</a:t>
            </a:r>
            <a:endParaRPr lang="fr-FR" sz="2800" dirty="0"/>
          </a:p>
        </p:txBody>
      </p:sp>
    </p:spTree>
    <p:extLst>
      <p:ext uri="{BB962C8B-B14F-4D97-AF65-F5344CB8AC3E}">
        <p14:creationId xmlns:p14="http://schemas.microsoft.com/office/powerpoint/2010/main" val="680619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36712433-49DC-4C18-973A-3392A678D6EE}"/>
              </a:ext>
            </a:extLst>
          </p:cNvPr>
          <p:cNvSpPr txBox="1"/>
          <p:nvPr>
            <p:custDataLst>
              <p:tags r:id="rId1"/>
            </p:custDataLst>
          </p:nvPr>
        </p:nvSpPr>
        <p:spPr>
          <a:xfrm>
            <a:off x="605051" y="804623"/>
            <a:ext cx="10800000" cy="584775"/>
          </a:xfrm>
          <a:prstGeom prst="rect">
            <a:avLst/>
          </a:prstGeom>
          <a:solidFill>
            <a:schemeClr val="bg1"/>
          </a:solidFill>
        </p:spPr>
        <p:txBody>
          <a:bodyPr wrap="square" rtlCol="0">
            <a:spAutoFit/>
          </a:bodyPr>
          <a:lstStyle/>
          <a:p>
            <a:pPr marL="342900" indent="-342900">
              <a:buAutoNum type="arabicPeriod"/>
            </a:pPr>
            <a:r>
              <a:rPr lang="fr-FR" sz="1600" dirty="0"/>
              <a:t>Vous pouvez visualiser l’historique des évaluations effectuées dans l’établissement</a:t>
            </a:r>
          </a:p>
          <a:p>
            <a:pPr marL="342900" indent="-342900">
              <a:buAutoNum type="arabicPeriod"/>
            </a:pPr>
            <a:r>
              <a:rPr lang="fr-FR" sz="1600" dirty="0"/>
              <a:t>Vous pouvez  en voir les détails         et modifier         ou supprimer         les évaluations que vous avez enregistrées </a:t>
            </a:r>
          </a:p>
        </p:txBody>
      </p:sp>
      <p:grpSp>
        <p:nvGrpSpPr>
          <p:cNvPr id="8" name="Groupe 7">
            <a:extLst>
              <a:ext uri="{FF2B5EF4-FFF2-40B4-BE49-F238E27FC236}">
                <a16:creationId xmlns:a16="http://schemas.microsoft.com/office/drawing/2014/main" id="{842A47A2-7960-425D-AEDA-382DEB133CC3}"/>
              </a:ext>
            </a:extLst>
          </p:cNvPr>
          <p:cNvGrpSpPr/>
          <p:nvPr>
            <p:custDataLst>
              <p:tags r:id="rId2"/>
            </p:custDataLst>
          </p:nvPr>
        </p:nvGrpSpPr>
        <p:grpSpPr>
          <a:xfrm>
            <a:off x="605051" y="1562377"/>
            <a:ext cx="10800000" cy="5297885"/>
            <a:chOff x="605051" y="1562377"/>
            <a:chExt cx="10800000" cy="5297885"/>
          </a:xfrm>
        </p:grpSpPr>
        <p:grpSp>
          <p:nvGrpSpPr>
            <p:cNvPr id="3" name="Groupe 2">
              <a:extLst>
                <a:ext uri="{FF2B5EF4-FFF2-40B4-BE49-F238E27FC236}">
                  <a16:creationId xmlns:a16="http://schemas.microsoft.com/office/drawing/2014/main" id="{23AB1664-5BF6-4343-8177-3FC8C0DD4F2E}"/>
                </a:ext>
              </a:extLst>
            </p:cNvPr>
            <p:cNvGrpSpPr/>
            <p:nvPr/>
          </p:nvGrpSpPr>
          <p:grpSpPr>
            <a:xfrm>
              <a:off x="605051" y="1562377"/>
              <a:ext cx="10800000" cy="5297885"/>
              <a:chOff x="605051" y="1562377"/>
              <a:chExt cx="10800000" cy="5297885"/>
            </a:xfrm>
          </p:grpSpPr>
          <p:pic>
            <p:nvPicPr>
              <p:cNvPr id="5" name="Image 4">
                <a:extLst>
                  <a:ext uri="{FF2B5EF4-FFF2-40B4-BE49-F238E27FC236}">
                    <a16:creationId xmlns:a16="http://schemas.microsoft.com/office/drawing/2014/main" id="{67CE1150-B247-427D-93CC-7EC00E9D5444}"/>
                  </a:ext>
                </a:extLst>
              </p:cNvPr>
              <p:cNvPicPr>
                <a:picLocks noChangeAspect="1"/>
              </p:cNvPicPr>
              <p:nvPr/>
            </p:nvPicPr>
            <p:blipFill rotWithShape="1">
              <a:blip r:embed="rId14">
                <a:duotone>
                  <a:prstClr val="black"/>
                  <a:schemeClr val="accent3">
                    <a:tint val="45000"/>
                    <a:satMod val="400000"/>
                  </a:schemeClr>
                </a:duotone>
              </a:blip>
              <a:srcRect t="8571" r="969" b="5066"/>
              <a:stretch/>
            </p:blipFill>
            <p:spPr>
              <a:xfrm>
                <a:off x="605051" y="1562377"/>
                <a:ext cx="10800000" cy="5297885"/>
              </a:xfrm>
              <a:prstGeom prst="rect">
                <a:avLst/>
              </a:prstGeom>
            </p:spPr>
          </p:pic>
          <p:sp>
            <p:nvSpPr>
              <p:cNvPr id="2" name="Rectangle 1">
                <a:extLst>
                  <a:ext uri="{FF2B5EF4-FFF2-40B4-BE49-F238E27FC236}">
                    <a16:creationId xmlns:a16="http://schemas.microsoft.com/office/drawing/2014/main" id="{C9A08093-44BE-48B1-9CA3-1C1D271965D7}"/>
                  </a:ext>
                </a:extLst>
              </p:cNvPr>
              <p:cNvSpPr/>
              <p:nvPr/>
            </p:nvSpPr>
            <p:spPr>
              <a:xfrm>
                <a:off x="6932645" y="6449961"/>
                <a:ext cx="1166326" cy="235458"/>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 name="ZoneTexte 10">
              <a:extLst>
                <a:ext uri="{FF2B5EF4-FFF2-40B4-BE49-F238E27FC236}">
                  <a16:creationId xmlns:a16="http://schemas.microsoft.com/office/drawing/2014/main" id="{7444E109-35B6-41B9-875D-F5662DE16729}"/>
                </a:ext>
              </a:extLst>
            </p:cNvPr>
            <p:cNvSpPr txBox="1"/>
            <p:nvPr/>
          </p:nvSpPr>
          <p:spPr>
            <a:xfrm>
              <a:off x="4021701" y="3621002"/>
              <a:ext cx="1336040" cy="230832"/>
            </a:xfrm>
            <a:prstGeom prst="rect">
              <a:avLst/>
            </a:prstGeom>
            <a:solidFill>
              <a:srgbClr val="DCDCDC"/>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Etablissement A</a:t>
              </a:r>
            </a:p>
          </p:txBody>
        </p:sp>
        <p:sp>
          <p:nvSpPr>
            <p:cNvPr id="19" name="ZoneTexte 18">
              <a:extLst>
                <a:ext uri="{FF2B5EF4-FFF2-40B4-BE49-F238E27FC236}">
                  <a16:creationId xmlns:a16="http://schemas.microsoft.com/office/drawing/2014/main" id="{15571995-999A-40E2-8F0E-EFF96DD57A16}"/>
                </a:ext>
              </a:extLst>
            </p:cNvPr>
            <p:cNvSpPr txBox="1"/>
            <p:nvPr/>
          </p:nvSpPr>
          <p:spPr>
            <a:xfrm>
              <a:off x="4021701" y="4110049"/>
              <a:ext cx="1336040" cy="230832"/>
            </a:xfrm>
            <a:prstGeom prst="rect">
              <a:avLst/>
            </a:prstGeom>
            <a:solidFill>
              <a:srgbClr val="DCDCDC"/>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Etablissement A</a:t>
              </a:r>
            </a:p>
          </p:txBody>
        </p:sp>
        <p:sp>
          <p:nvSpPr>
            <p:cNvPr id="20" name="ZoneTexte 19">
              <a:extLst>
                <a:ext uri="{FF2B5EF4-FFF2-40B4-BE49-F238E27FC236}">
                  <a16:creationId xmlns:a16="http://schemas.microsoft.com/office/drawing/2014/main" id="{F1B77DE1-023F-42F0-9C3F-BE94BACE91B4}"/>
                </a:ext>
              </a:extLst>
            </p:cNvPr>
            <p:cNvSpPr txBox="1"/>
            <p:nvPr/>
          </p:nvSpPr>
          <p:spPr>
            <a:xfrm>
              <a:off x="4021701" y="4599096"/>
              <a:ext cx="1336040" cy="230832"/>
            </a:xfrm>
            <a:prstGeom prst="rect">
              <a:avLst/>
            </a:prstGeom>
            <a:solidFill>
              <a:srgbClr val="DCDCDC"/>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Etablissement A</a:t>
              </a:r>
            </a:p>
          </p:txBody>
        </p:sp>
        <p:sp>
          <p:nvSpPr>
            <p:cNvPr id="21" name="ZoneTexte 20">
              <a:extLst>
                <a:ext uri="{FF2B5EF4-FFF2-40B4-BE49-F238E27FC236}">
                  <a16:creationId xmlns:a16="http://schemas.microsoft.com/office/drawing/2014/main" id="{2C85F3C6-9AB1-400D-8F0E-96EB6B022C64}"/>
                </a:ext>
              </a:extLst>
            </p:cNvPr>
            <p:cNvSpPr txBox="1"/>
            <p:nvPr/>
          </p:nvSpPr>
          <p:spPr>
            <a:xfrm>
              <a:off x="4021701" y="5088143"/>
              <a:ext cx="1336040" cy="230832"/>
            </a:xfrm>
            <a:prstGeom prst="rect">
              <a:avLst/>
            </a:prstGeom>
            <a:solidFill>
              <a:srgbClr val="DCDCDC"/>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Etablissement A</a:t>
              </a:r>
            </a:p>
          </p:txBody>
        </p:sp>
        <p:sp>
          <p:nvSpPr>
            <p:cNvPr id="22" name="ZoneTexte 21">
              <a:extLst>
                <a:ext uri="{FF2B5EF4-FFF2-40B4-BE49-F238E27FC236}">
                  <a16:creationId xmlns:a16="http://schemas.microsoft.com/office/drawing/2014/main" id="{FD2B930B-1552-469F-9F70-DB3F7B22C1E6}"/>
                </a:ext>
              </a:extLst>
            </p:cNvPr>
            <p:cNvSpPr txBox="1"/>
            <p:nvPr/>
          </p:nvSpPr>
          <p:spPr>
            <a:xfrm>
              <a:off x="4021701" y="5577190"/>
              <a:ext cx="1336040" cy="230832"/>
            </a:xfrm>
            <a:prstGeom prst="rect">
              <a:avLst/>
            </a:prstGeom>
            <a:solidFill>
              <a:srgbClr val="DCDCDC"/>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Etablissement A</a:t>
              </a:r>
            </a:p>
          </p:txBody>
        </p:sp>
        <p:sp>
          <p:nvSpPr>
            <p:cNvPr id="23" name="ZoneTexte 22">
              <a:extLst>
                <a:ext uri="{FF2B5EF4-FFF2-40B4-BE49-F238E27FC236}">
                  <a16:creationId xmlns:a16="http://schemas.microsoft.com/office/drawing/2014/main" id="{D15BB447-5FDE-47AC-8124-5286FF412ED9}"/>
                </a:ext>
              </a:extLst>
            </p:cNvPr>
            <p:cNvSpPr txBox="1"/>
            <p:nvPr/>
          </p:nvSpPr>
          <p:spPr>
            <a:xfrm>
              <a:off x="4021701" y="6066235"/>
              <a:ext cx="1336040" cy="230832"/>
            </a:xfrm>
            <a:prstGeom prst="rect">
              <a:avLst/>
            </a:prstGeom>
            <a:solidFill>
              <a:srgbClr val="DCDCDC"/>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Etablissement A</a:t>
              </a:r>
            </a:p>
          </p:txBody>
        </p:sp>
        <p:sp>
          <p:nvSpPr>
            <p:cNvPr id="24" name="ZoneTexte 23">
              <a:extLst>
                <a:ext uri="{FF2B5EF4-FFF2-40B4-BE49-F238E27FC236}">
                  <a16:creationId xmlns:a16="http://schemas.microsoft.com/office/drawing/2014/main" id="{31B43602-74E9-4810-B382-71AE481BD4F2}"/>
                </a:ext>
              </a:extLst>
            </p:cNvPr>
            <p:cNvSpPr txBox="1"/>
            <p:nvPr/>
          </p:nvSpPr>
          <p:spPr>
            <a:xfrm>
              <a:off x="8414916" y="3584404"/>
              <a:ext cx="1336040" cy="230832"/>
            </a:xfrm>
            <a:prstGeom prst="rect">
              <a:avLst/>
            </a:prstGeom>
            <a:solidFill>
              <a:srgbClr val="DCDCDC"/>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Apprenant 1</a:t>
              </a:r>
            </a:p>
          </p:txBody>
        </p:sp>
        <p:sp>
          <p:nvSpPr>
            <p:cNvPr id="25" name="ZoneTexte 24">
              <a:extLst>
                <a:ext uri="{FF2B5EF4-FFF2-40B4-BE49-F238E27FC236}">
                  <a16:creationId xmlns:a16="http://schemas.microsoft.com/office/drawing/2014/main" id="{E1B760F4-5D4E-403F-87DE-93B30B376104}"/>
                </a:ext>
              </a:extLst>
            </p:cNvPr>
            <p:cNvSpPr txBox="1"/>
            <p:nvPr/>
          </p:nvSpPr>
          <p:spPr>
            <a:xfrm>
              <a:off x="8414916" y="4073451"/>
              <a:ext cx="1336040" cy="230832"/>
            </a:xfrm>
            <a:prstGeom prst="rect">
              <a:avLst/>
            </a:prstGeom>
            <a:solidFill>
              <a:srgbClr val="DCDCDC"/>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Apprenant 2</a:t>
              </a:r>
            </a:p>
          </p:txBody>
        </p:sp>
        <p:sp>
          <p:nvSpPr>
            <p:cNvPr id="26" name="ZoneTexte 25">
              <a:extLst>
                <a:ext uri="{FF2B5EF4-FFF2-40B4-BE49-F238E27FC236}">
                  <a16:creationId xmlns:a16="http://schemas.microsoft.com/office/drawing/2014/main" id="{BDC7628D-1EB4-4511-A0A2-F3ECBFABF51A}"/>
                </a:ext>
              </a:extLst>
            </p:cNvPr>
            <p:cNvSpPr txBox="1"/>
            <p:nvPr/>
          </p:nvSpPr>
          <p:spPr>
            <a:xfrm>
              <a:off x="8414916" y="4562498"/>
              <a:ext cx="1336040" cy="230832"/>
            </a:xfrm>
            <a:prstGeom prst="rect">
              <a:avLst/>
            </a:prstGeom>
            <a:solidFill>
              <a:srgbClr val="DCDCDC"/>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Apprenant 3</a:t>
              </a:r>
            </a:p>
          </p:txBody>
        </p:sp>
        <p:sp>
          <p:nvSpPr>
            <p:cNvPr id="27" name="ZoneTexte 26">
              <a:extLst>
                <a:ext uri="{FF2B5EF4-FFF2-40B4-BE49-F238E27FC236}">
                  <a16:creationId xmlns:a16="http://schemas.microsoft.com/office/drawing/2014/main" id="{728DAE80-E14A-4039-B270-A33E84E9C49C}"/>
                </a:ext>
              </a:extLst>
            </p:cNvPr>
            <p:cNvSpPr txBox="1"/>
            <p:nvPr/>
          </p:nvSpPr>
          <p:spPr>
            <a:xfrm>
              <a:off x="8414916" y="5051545"/>
              <a:ext cx="1336040" cy="230832"/>
            </a:xfrm>
            <a:prstGeom prst="rect">
              <a:avLst/>
            </a:prstGeom>
            <a:solidFill>
              <a:srgbClr val="DCDCDC"/>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Apprenant 4</a:t>
              </a:r>
            </a:p>
          </p:txBody>
        </p:sp>
        <p:sp>
          <p:nvSpPr>
            <p:cNvPr id="28" name="ZoneTexte 27">
              <a:extLst>
                <a:ext uri="{FF2B5EF4-FFF2-40B4-BE49-F238E27FC236}">
                  <a16:creationId xmlns:a16="http://schemas.microsoft.com/office/drawing/2014/main" id="{FD47BA68-6CD2-4EC4-9440-73E5504249FE}"/>
                </a:ext>
              </a:extLst>
            </p:cNvPr>
            <p:cNvSpPr txBox="1"/>
            <p:nvPr/>
          </p:nvSpPr>
          <p:spPr>
            <a:xfrm>
              <a:off x="8414916" y="5540592"/>
              <a:ext cx="1336040" cy="230832"/>
            </a:xfrm>
            <a:prstGeom prst="rect">
              <a:avLst/>
            </a:prstGeom>
            <a:solidFill>
              <a:srgbClr val="DCDCDC"/>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Apprenant 5</a:t>
              </a:r>
            </a:p>
          </p:txBody>
        </p:sp>
        <p:sp>
          <p:nvSpPr>
            <p:cNvPr id="29" name="ZoneTexte 28">
              <a:extLst>
                <a:ext uri="{FF2B5EF4-FFF2-40B4-BE49-F238E27FC236}">
                  <a16:creationId xmlns:a16="http://schemas.microsoft.com/office/drawing/2014/main" id="{AC04411A-DC2D-4FE2-A604-A7C64F277D1C}"/>
                </a:ext>
              </a:extLst>
            </p:cNvPr>
            <p:cNvSpPr txBox="1"/>
            <p:nvPr/>
          </p:nvSpPr>
          <p:spPr>
            <a:xfrm>
              <a:off x="8414916" y="6029637"/>
              <a:ext cx="1336040" cy="230832"/>
            </a:xfrm>
            <a:prstGeom prst="rect">
              <a:avLst/>
            </a:prstGeom>
            <a:solidFill>
              <a:srgbClr val="DCDCDC"/>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Apprenant 6</a:t>
              </a:r>
            </a:p>
          </p:txBody>
        </p:sp>
        <p:sp>
          <p:nvSpPr>
            <p:cNvPr id="30" name="ZoneTexte 29">
              <a:extLst>
                <a:ext uri="{FF2B5EF4-FFF2-40B4-BE49-F238E27FC236}">
                  <a16:creationId xmlns:a16="http://schemas.microsoft.com/office/drawing/2014/main" id="{6E1C23B5-7975-465B-A827-1BB32E9A575B}"/>
                </a:ext>
              </a:extLst>
            </p:cNvPr>
            <p:cNvSpPr txBox="1"/>
            <p:nvPr/>
          </p:nvSpPr>
          <p:spPr>
            <a:xfrm>
              <a:off x="6932645" y="3583678"/>
              <a:ext cx="1336040" cy="288000"/>
            </a:xfrm>
            <a:prstGeom prst="rect">
              <a:avLst/>
            </a:prstGeom>
            <a:solidFill>
              <a:srgbClr val="DCDCDC"/>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Monsieur Tuteur</a:t>
              </a:r>
            </a:p>
          </p:txBody>
        </p:sp>
        <p:sp>
          <p:nvSpPr>
            <p:cNvPr id="31" name="ZoneTexte 30">
              <a:extLst>
                <a:ext uri="{FF2B5EF4-FFF2-40B4-BE49-F238E27FC236}">
                  <a16:creationId xmlns:a16="http://schemas.microsoft.com/office/drawing/2014/main" id="{27A1A908-F5F2-4731-97BF-90EDD4225FF7}"/>
                </a:ext>
              </a:extLst>
            </p:cNvPr>
            <p:cNvSpPr txBox="1"/>
            <p:nvPr/>
          </p:nvSpPr>
          <p:spPr>
            <a:xfrm>
              <a:off x="6932645" y="4072725"/>
              <a:ext cx="1336040" cy="288000"/>
            </a:xfrm>
            <a:prstGeom prst="rect">
              <a:avLst/>
            </a:prstGeom>
            <a:solidFill>
              <a:srgbClr val="DCDCDC"/>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Madame Tutrice</a:t>
              </a:r>
            </a:p>
          </p:txBody>
        </p:sp>
        <p:sp>
          <p:nvSpPr>
            <p:cNvPr id="32" name="ZoneTexte 31">
              <a:extLst>
                <a:ext uri="{FF2B5EF4-FFF2-40B4-BE49-F238E27FC236}">
                  <a16:creationId xmlns:a16="http://schemas.microsoft.com/office/drawing/2014/main" id="{891861D5-EB62-43CC-8339-141D703BF9B1}"/>
                </a:ext>
              </a:extLst>
            </p:cNvPr>
            <p:cNvSpPr txBox="1"/>
            <p:nvPr/>
          </p:nvSpPr>
          <p:spPr>
            <a:xfrm>
              <a:off x="6932645" y="4561772"/>
              <a:ext cx="1336040" cy="288000"/>
            </a:xfrm>
            <a:prstGeom prst="rect">
              <a:avLst/>
            </a:prstGeom>
            <a:solidFill>
              <a:srgbClr val="DCDCDC"/>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Madame Tutrice</a:t>
              </a:r>
            </a:p>
          </p:txBody>
        </p:sp>
        <p:sp>
          <p:nvSpPr>
            <p:cNvPr id="33" name="ZoneTexte 32">
              <a:extLst>
                <a:ext uri="{FF2B5EF4-FFF2-40B4-BE49-F238E27FC236}">
                  <a16:creationId xmlns:a16="http://schemas.microsoft.com/office/drawing/2014/main" id="{2DC7EB37-5282-4463-A37C-70A534F5B583}"/>
                </a:ext>
              </a:extLst>
            </p:cNvPr>
            <p:cNvSpPr txBox="1"/>
            <p:nvPr/>
          </p:nvSpPr>
          <p:spPr>
            <a:xfrm>
              <a:off x="6932645" y="5050819"/>
              <a:ext cx="1336040" cy="288000"/>
            </a:xfrm>
            <a:prstGeom prst="rect">
              <a:avLst/>
            </a:prstGeom>
            <a:solidFill>
              <a:srgbClr val="DCDCDC"/>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Monsieur Tuteur</a:t>
              </a:r>
            </a:p>
          </p:txBody>
        </p:sp>
        <p:sp>
          <p:nvSpPr>
            <p:cNvPr id="34" name="ZoneTexte 33">
              <a:extLst>
                <a:ext uri="{FF2B5EF4-FFF2-40B4-BE49-F238E27FC236}">
                  <a16:creationId xmlns:a16="http://schemas.microsoft.com/office/drawing/2014/main" id="{802274F2-9DB2-4587-A033-46A038182D27}"/>
                </a:ext>
              </a:extLst>
            </p:cNvPr>
            <p:cNvSpPr txBox="1"/>
            <p:nvPr/>
          </p:nvSpPr>
          <p:spPr>
            <a:xfrm>
              <a:off x="6932645" y="5539866"/>
              <a:ext cx="1336040" cy="288000"/>
            </a:xfrm>
            <a:prstGeom prst="rect">
              <a:avLst/>
            </a:prstGeom>
            <a:solidFill>
              <a:srgbClr val="DCDCDC"/>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Madame Tutrice</a:t>
              </a:r>
            </a:p>
          </p:txBody>
        </p:sp>
        <p:sp>
          <p:nvSpPr>
            <p:cNvPr id="35" name="ZoneTexte 34">
              <a:extLst>
                <a:ext uri="{FF2B5EF4-FFF2-40B4-BE49-F238E27FC236}">
                  <a16:creationId xmlns:a16="http://schemas.microsoft.com/office/drawing/2014/main" id="{3E826A5B-F6DC-4B74-8D5B-91F1191EEE0C}"/>
                </a:ext>
              </a:extLst>
            </p:cNvPr>
            <p:cNvSpPr txBox="1"/>
            <p:nvPr/>
          </p:nvSpPr>
          <p:spPr>
            <a:xfrm>
              <a:off x="6932645" y="6028911"/>
              <a:ext cx="1336040" cy="288000"/>
            </a:xfrm>
            <a:prstGeom prst="rect">
              <a:avLst/>
            </a:prstGeom>
            <a:solidFill>
              <a:srgbClr val="DCDCDC"/>
            </a:solidFill>
          </p:spPr>
          <p:txBody>
            <a:bodyPr wrap="square" rtlCol="0">
              <a:spAutoFit/>
            </a:bodyPr>
            <a:lstStyle/>
            <a:p>
              <a:r>
                <a:rPr lang="fr-FR" sz="900" dirty="0">
                  <a:solidFill>
                    <a:schemeClr val="tx1">
                      <a:lumMod val="50000"/>
                      <a:lumOff val="50000"/>
                    </a:schemeClr>
                  </a:solidFill>
                  <a:latin typeface="Arial" panose="020B0604020202020204" pitchFamily="34" charset="0"/>
                  <a:cs typeface="Arial" panose="020B0604020202020204" pitchFamily="34" charset="0"/>
                </a:rPr>
                <a:t>Monsieur Tuteur</a:t>
              </a:r>
            </a:p>
          </p:txBody>
        </p:sp>
      </p:grpSp>
      <p:pic>
        <p:nvPicPr>
          <p:cNvPr id="6" name="Image 5">
            <a:extLst>
              <a:ext uri="{FF2B5EF4-FFF2-40B4-BE49-F238E27FC236}">
                <a16:creationId xmlns:a16="http://schemas.microsoft.com/office/drawing/2014/main" id="{AB5D18A3-2C93-4984-A08A-9FBA8196D0BA}"/>
              </a:ext>
            </a:extLst>
          </p:cNvPr>
          <p:cNvPicPr>
            <a:picLocks noChangeAspect="1"/>
          </p:cNvPicPr>
          <p:nvPr>
            <p:custDataLst>
              <p:tags r:id="rId3"/>
            </p:custDataLst>
          </p:nvPr>
        </p:nvPicPr>
        <p:blipFill>
          <a:blip r:embed="rId15"/>
          <a:stretch>
            <a:fillRect/>
          </a:stretch>
        </p:blipFill>
        <p:spPr>
          <a:xfrm>
            <a:off x="3681307" y="1119929"/>
            <a:ext cx="252000" cy="252000"/>
          </a:xfrm>
          <a:prstGeom prst="rect">
            <a:avLst/>
          </a:prstGeom>
          <a:solidFill>
            <a:schemeClr val="bg1"/>
          </a:solidFill>
        </p:spPr>
      </p:pic>
      <p:pic>
        <p:nvPicPr>
          <p:cNvPr id="10" name="Image 9">
            <a:extLst>
              <a:ext uri="{FF2B5EF4-FFF2-40B4-BE49-F238E27FC236}">
                <a16:creationId xmlns:a16="http://schemas.microsoft.com/office/drawing/2014/main" id="{29DF7762-21E4-41EF-9DAF-ED94A766D20A}"/>
              </a:ext>
            </a:extLst>
          </p:cNvPr>
          <p:cNvPicPr>
            <a:picLocks noChangeAspect="1"/>
          </p:cNvPicPr>
          <p:nvPr>
            <p:custDataLst>
              <p:tags r:id="rId4"/>
            </p:custDataLst>
          </p:nvPr>
        </p:nvPicPr>
        <p:blipFill rotWithShape="1">
          <a:blip r:embed="rId16"/>
          <a:srcRect t="1342" r="541" b="1362"/>
          <a:stretch/>
        </p:blipFill>
        <p:spPr>
          <a:xfrm>
            <a:off x="5329092" y="3256383"/>
            <a:ext cx="3189757" cy="3149497"/>
          </a:xfrm>
          <a:prstGeom prst="rect">
            <a:avLst/>
          </a:prstGeom>
        </p:spPr>
      </p:pic>
      <p:sp>
        <p:nvSpPr>
          <p:cNvPr id="38" name="ZoneTexte 37">
            <a:extLst>
              <a:ext uri="{FF2B5EF4-FFF2-40B4-BE49-F238E27FC236}">
                <a16:creationId xmlns:a16="http://schemas.microsoft.com/office/drawing/2014/main" id="{5EBEC448-85D4-4A10-A931-9282C0DE13F6}"/>
              </a:ext>
            </a:extLst>
          </p:cNvPr>
          <p:cNvSpPr txBox="1"/>
          <p:nvPr>
            <p:custDataLst>
              <p:tags r:id="rId5"/>
            </p:custDataLst>
          </p:nvPr>
        </p:nvSpPr>
        <p:spPr>
          <a:xfrm>
            <a:off x="6389707" y="4501855"/>
            <a:ext cx="1336040" cy="192360"/>
          </a:xfrm>
          <a:prstGeom prst="rect">
            <a:avLst/>
          </a:prstGeom>
          <a:solidFill>
            <a:schemeClr val="bg1"/>
          </a:solidFill>
        </p:spPr>
        <p:txBody>
          <a:bodyPr wrap="square" rtlCol="0">
            <a:spAutoFit/>
          </a:bodyPr>
          <a:lstStyle/>
          <a:p>
            <a:r>
              <a:rPr lang="fr-FR" sz="650" dirty="0">
                <a:solidFill>
                  <a:schemeClr val="tx1">
                    <a:lumMod val="65000"/>
                    <a:lumOff val="35000"/>
                  </a:schemeClr>
                </a:solidFill>
                <a:latin typeface="Arial" panose="020B0604020202020204" pitchFamily="34" charset="0"/>
                <a:cs typeface="Arial" panose="020B0604020202020204" pitchFamily="34" charset="0"/>
              </a:rPr>
              <a:t>Apprenant 1</a:t>
            </a:r>
          </a:p>
        </p:txBody>
      </p:sp>
      <p:sp>
        <p:nvSpPr>
          <p:cNvPr id="39" name="ZoneTexte 38">
            <a:extLst>
              <a:ext uri="{FF2B5EF4-FFF2-40B4-BE49-F238E27FC236}">
                <a16:creationId xmlns:a16="http://schemas.microsoft.com/office/drawing/2014/main" id="{CBB8CCC6-02F9-493E-AAC9-18796C153A62}"/>
              </a:ext>
            </a:extLst>
          </p:cNvPr>
          <p:cNvSpPr txBox="1"/>
          <p:nvPr>
            <p:custDataLst>
              <p:tags r:id="rId6"/>
            </p:custDataLst>
          </p:nvPr>
        </p:nvSpPr>
        <p:spPr>
          <a:xfrm>
            <a:off x="6388152" y="3779092"/>
            <a:ext cx="1395678" cy="192360"/>
          </a:xfrm>
          <a:prstGeom prst="rect">
            <a:avLst/>
          </a:prstGeom>
          <a:solidFill>
            <a:schemeClr val="bg1"/>
          </a:solidFill>
        </p:spPr>
        <p:txBody>
          <a:bodyPr wrap="square" rtlCol="0">
            <a:spAutoFit/>
          </a:bodyPr>
          <a:lstStyle/>
          <a:p>
            <a:r>
              <a:rPr lang="fr-FR" sz="650" dirty="0">
                <a:solidFill>
                  <a:schemeClr val="tx1">
                    <a:lumMod val="65000"/>
                    <a:lumOff val="35000"/>
                  </a:schemeClr>
                </a:solidFill>
                <a:latin typeface="Arial" panose="020B0604020202020204" pitchFamily="34" charset="0"/>
                <a:cs typeface="Arial" panose="020B0604020202020204" pitchFamily="34" charset="0"/>
              </a:rPr>
              <a:t>Première évaluation soft </a:t>
            </a:r>
            <a:r>
              <a:rPr lang="fr-FR" sz="650" dirty="0" err="1">
                <a:solidFill>
                  <a:schemeClr val="tx1">
                    <a:lumMod val="65000"/>
                    <a:lumOff val="35000"/>
                  </a:schemeClr>
                </a:solidFill>
                <a:latin typeface="Arial" panose="020B0604020202020204" pitchFamily="34" charset="0"/>
                <a:cs typeface="Arial" panose="020B0604020202020204" pitchFamily="34" charset="0"/>
              </a:rPr>
              <a:t>skills</a:t>
            </a:r>
            <a:endParaRPr lang="fr-FR" sz="65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0" name="ZoneTexte 39">
            <a:extLst>
              <a:ext uri="{FF2B5EF4-FFF2-40B4-BE49-F238E27FC236}">
                <a16:creationId xmlns:a16="http://schemas.microsoft.com/office/drawing/2014/main" id="{F0EC8F8E-AE97-4311-918C-D1EDF4ED4301}"/>
              </a:ext>
            </a:extLst>
          </p:cNvPr>
          <p:cNvSpPr txBox="1"/>
          <p:nvPr>
            <p:custDataLst>
              <p:tags r:id="rId7"/>
            </p:custDataLst>
          </p:nvPr>
        </p:nvSpPr>
        <p:spPr>
          <a:xfrm>
            <a:off x="6389707" y="4260867"/>
            <a:ext cx="1336040" cy="192360"/>
          </a:xfrm>
          <a:prstGeom prst="rect">
            <a:avLst/>
          </a:prstGeom>
          <a:solidFill>
            <a:schemeClr val="bg1"/>
          </a:solidFill>
        </p:spPr>
        <p:txBody>
          <a:bodyPr wrap="square" rtlCol="0">
            <a:spAutoFit/>
          </a:bodyPr>
          <a:lstStyle/>
          <a:p>
            <a:r>
              <a:rPr lang="fr-FR" sz="650" dirty="0">
                <a:solidFill>
                  <a:schemeClr val="tx1">
                    <a:lumMod val="65000"/>
                    <a:lumOff val="35000"/>
                  </a:schemeClr>
                </a:solidFill>
                <a:latin typeface="Arial" panose="020B0604020202020204" pitchFamily="34" charset="0"/>
                <a:cs typeface="Arial" panose="020B0604020202020204" pitchFamily="34" charset="0"/>
              </a:rPr>
              <a:t>Madame Tutrice</a:t>
            </a:r>
          </a:p>
        </p:txBody>
      </p:sp>
      <p:sp>
        <p:nvSpPr>
          <p:cNvPr id="41" name="Ellipse 40">
            <a:extLst>
              <a:ext uri="{FF2B5EF4-FFF2-40B4-BE49-F238E27FC236}">
                <a16:creationId xmlns:a16="http://schemas.microsoft.com/office/drawing/2014/main" id="{9EA34061-0BF5-465A-AFD1-1F52011BC44C}"/>
              </a:ext>
            </a:extLst>
          </p:cNvPr>
          <p:cNvSpPr/>
          <p:nvPr>
            <p:custDataLst>
              <p:tags r:id="rId8"/>
            </p:custDataLst>
          </p:nvPr>
        </p:nvSpPr>
        <p:spPr>
          <a:xfrm>
            <a:off x="9992366" y="3599869"/>
            <a:ext cx="1027087" cy="28113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BAA0D9A6-E929-4B53-827D-DDAC193984BB}"/>
              </a:ext>
            </a:extLst>
          </p:cNvPr>
          <p:cNvPicPr>
            <a:picLocks noChangeAspect="1"/>
          </p:cNvPicPr>
          <p:nvPr>
            <p:custDataLst>
              <p:tags r:id="rId9"/>
            </p:custDataLst>
          </p:nvPr>
        </p:nvPicPr>
        <p:blipFill>
          <a:blip r:embed="rId17"/>
          <a:stretch>
            <a:fillRect/>
          </a:stretch>
        </p:blipFill>
        <p:spPr>
          <a:xfrm>
            <a:off x="5008906" y="1119929"/>
            <a:ext cx="245538" cy="252000"/>
          </a:xfrm>
          <a:prstGeom prst="rect">
            <a:avLst/>
          </a:prstGeom>
          <a:solidFill>
            <a:schemeClr val="bg1"/>
          </a:solidFill>
        </p:spPr>
      </p:pic>
      <p:pic>
        <p:nvPicPr>
          <p:cNvPr id="15" name="Image 14">
            <a:extLst>
              <a:ext uri="{FF2B5EF4-FFF2-40B4-BE49-F238E27FC236}">
                <a16:creationId xmlns:a16="http://schemas.microsoft.com/office/drawing/2014/main" id="{ECF9124E-0B37-412A-AABE-557CDE85245C}"/>
              </a:ext>
            </a:extLst>
          </p:cNvPr>
          <p:cNvPicPr>
            <a:picLocks noChangeAspect="1"/>
          </p:cNvPicPr>
          <p:nvPr>
            <p:custDataLst>
              <p:tags r:id="rId10"/>
            </p:custDataLst>
          </p:nvPr>
        </p:nvPicPr>
        <p:blipFill>
          <a:blip r:embed="rId18"/>
          <a:stretch>
            <a:fillRect/>
          </a:stretch>
        </p:blipFill>
        <p:spPr>
          <a:xfrm>
            <a:off x="6536196" y="1112729"/>
            <a:ext cx="252000" cy="266400"/>
          </a:xfrm>
          <a:prstGeom prst="rect">
            <a:avLst/>
          </a:prstGeom>
          <a:solidFill>
            <a:schemeClr val="bg1"/>
          </a:solidFill>
        </p:spPr>
      </p:pic>
      <p:sp>
        <p:nvSpPr>
          <p:cNvPr id="42" name="ZoneTexte 41">
            <a:extLst>
              <a:ext uri="{FF2B5EF4-FFF2-40B4-BE49-F238E27FC236}">
                <a16:creationId xmlns:a16="http://schemas.microsoft.com/office/drawing/2014/main" id="{3523E61E-6083-4A05-9205-DEE867BEE166}"/>
              </a:ext>
            </a:extLst>
          </p:cNvPr>
          <p:cNvSpPr txBox="1"/>
          <p:nvPr>
            <p:custDataLst>
              <p:tags r:id="rId11"/>
            </p:custDataLst>
          </p:nvPr>
        </p:nvSpPr>
        <p:spPr>
          <a:xfrm>
            <a:off x="9630297" y="3551752"/>
            <a:ext cx="391886" cy="369332"/>
          </a:xfrm>
          <a:prstGeom prst="rect">
            <a:avLst/>
          </a:prstGeom>
          <a:noFill/>
        </p:spPr>
        <p:txBody>
          <a:bodyPr wrap="square" rtlCol="0">
            <a:spAutoFit/>
          </a:bodyPr>
          <a:lstStyle/>
          <a:p>
            <a:pPr algn="ctr"/>
            <a:r>
              <a:rPr lang="fr-FR" b="1" dirty="0">
                <a:solidFill>
                  <a:srgbClr val="FF0000"/>
                </a:solidFill>
              </a:rPr>
              <a:t>2</a:t>
            </a:r>
          </a:p>
        </p:txBody>
      </p:sp>
      <p:sp>
        <p:nvSpPr>
          <p:cNvPr id="16" name="Espace réservé du numéro de diapositive 15">
            <a:extLst>
              <a:ext uri="{FF2B5EF4-FFF2-40B4-BE49-F238E27FC236}">
                <a16:creationId xmlns:a16="http://schemas.microsoft.com/office/drawing/2014/main" id="{61367F16-092B-4A20-865D-381B3CC2A30C}"/>
              </a:ext>
            </a:extLst>
          </p:cNvPr>
          <p:cNvSpPr>
            <a:spLocks noGrp="1"/>
          </p:cNvSpPr>
          <p:nvPr>
            <p:ph type="sldNum" sz="quarter" idx="12"/>
            <p:custDataLst>
              <p:tags r:id="rId12"/>
            </p:custDataLst>
          </p:nvPr>
        </p:nvSpPr>
        <p:spPr/>
        <p:txBody>
          <a:bodyPr/>
          <a:lstStyle/>
          <a:p>
            <a:fld id="{B3DC7CD3-E059-442A-912E-598EA0B387A3}" type="slidenum">
              <a:rPr lang="fr-FR" smtClean="0"/>
              <a:t>22</a:t>
            </a:fld>
            <a:endParaRPr lang="fr-FR"/>
          </a:p>
        </p:txBody>
      </p:sp>
      <p:sp>
        <p:nvSpPr>
          <p:cNvPr id="4" name="Titre 3">
            <a:extLst>
              <a:ext uri="{FF2B5EF4-FFF2-40B4-BE49-F238E27FC236}">
                <a16:creationId xmlns:a16="http://schemas.microsoft.com/office/drawing/2014/main" id="{EDEEACC5-17D4-446E-ABB6-064B0DA040A5}"/>
              </a:ext>
            </a:extLst>
          </p:cNvPr>
          <p:cNvSpPr>
            <a:spLocks noGrp="1"/>
          </p:cNvSpPr>
          <p:nvPr>
            <p:ph type="title"/>
          </p:nvPr>
        </p:nvSpPr>
        <p:spPr>
          <a:xfrm>
            <a:off x="605050" y="196738"/>
            <a:ext cx="10799999" cy="415835"/>
          </a:xfrm>
          <a:solidFill>
            <a:srgbClr val="3A88C8"/>
          </a:solidFill>
        </p:spPr>
        <p:txBody>
          <a:bodyPr/>
          <a:lstStyle/>
          <a:p>
            <a:pPr algn="ctr" defTabSz="914400" rtl="0" eaLnBrk="1" latinLnBrk="0" hangingPunct="1">
              <a:lnSpc>
                <a:spcPct val="90000"/>
              </a:lnSpc>
              <a:spcBef>
                <a:spcPct val="0"/>
              </a:spcBef>
              <a:buNone/>
            </a:pPr>
            <a:r>
              <a:rPr lang="fr-FR" sz="2000" b="1" kern="1200" cap="all" dirty="0">
                <a:solidFill>
                  <a:srgbClr val="FFFFFF"/>
                </a:solidFill>
                <a:latin typeface="Calibri" panose="020F0502020204030204" pitchFamily="34" charset="0"/>
                <a:ea typeface="+mj-ea"/>
                <a:cs typeface="+mj-cs"/>
              </a:rPr>
              <a:t>Consulter UNE évaluation</a:t>
            </a:r>
          </a:p>
        </p:txBody>
      </p:sp>
    </p:spTree>
    <p:extLst>
      <p:ext uri="{BB962C8B-B14F-4D97-AF65-F5344CB8AC3E}">
        <p14:creationId xmlns:p14="http://schemas.microsoft.com/office/powerpoint/2010/main" val="1168689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0258CF5A-BB44-47B4-B50F-0B83E02860D8}"/>
              </a:ext>
            </a:extLst>
          </p:cNvPr>
          <p:cNvSpPr txBox="1"/>
          <p:nvPr>
            <p:custDataLst>
              <p:tags r:id="rId1"/>
            </p:custDataLst>
          </p:nvPr>
        </p:nvSpPr>
        <p:spPr>
          <a:xfrm>
            <a:off x="605051" y="674918"/>
            <a:ext cx="10800000" cy="584775"/>
          </a:xfrm>
          <a:prstGeom prst="rect">
            <a:avLst/>
          </a:prstGeom>
          <a:noFill/>
        </p:spPr>
        <p:txBody>
          <a:bodyPr wrap="square" rtlCol="0">
            <a:spAutoFit/>
          </a:bodyPr>
          <a:lstStyle/>
          <a:p>
            <a:r>
              <a:rPr lang="fr-FR" sz="1600" dirty="0"/>
              <a:t>En cliquant sur "Évaluation par le biais d'un référentiel", vous pourrez effectuer votre évaluation des compétences soft </a:t>
            </a:r>
            <a:r>
              <a:rPr lang="fr-FR" sz="1600" dirty="0" err="1"/>
              <a:t>skills</a:t>
            </a:r>
            <a:r>
              <a:rPr lang="fr-FR" sz="1600" dirty="0"/>
              <a:t> en lien avec un référentiel métier. Pour réaliser ce type d'évaluation, nous vous proposons un tutoriel spécial en ligne. </a:t>
            </a:r>
          </a:p>
        </p:txBody>
      </p:sp>
      <p:pic>
        <p:nvPicPr>
          <p:cNvPr id="3" name="Image 2">
            <a:extLst>
              <a:ext uri="{FF2B5EF4-FFF2-40B4-BE49-F238E27FC236}">
                <a16:creationId xmlns:a16="http://schemas.microsoft.com/office/drawing/2014/main" id="{A739817B-D5F3-4098-A659-3E2E1D1A77D8}"/>
              </a:ext>
            </a:extLst>
          </p:cNvPr>
          <p:cNvPicPr>
            <a:picLocks noChangeAspect="1"/>
          </p:cNvPicPr>
          <p:nvPr>
            <p:custDataLst>
              <p:tags r:id="rId2"/>
            </p:custDataLst>
          </p:nvPr>
        </p:nvPicPr>
        <p:blipFill>
          <a:blip r:embed="rId10"/>
          <a:stretch>
            <a:fillRect/>
          </a:stretch>
        </p:blipFill>
        <p:spPr>
          <a:xfrm>
            <a:off x="605051" y="1471765"/>
            <a:ext cx="1085850" cy="514350"/>
          </a:xfrm>
          <a:prstGeom prst="rect">
            <a:avLst/>
          </a:prstGeom>
        </p:spPr>
      </p:pic>
      <p:pic>
        <p:nvPicPr>
          <p:cNvPr id="8" name="Image 7">
            <a:extLst>
              <a:ext uri="{FF2B5EF4-FFF2-40B4-BE49-F238E27FC236}">
                <a16:creationId xmlns:a16="http://schemas.microsoft.com/office/drawing/2014/main" id="{31E38A97-993E-407A-B929-23ABCEBA91A2}"/>
              </a:ext>
            </a:extLst>
          </p:cNvPr>
          <p:cNvPicPr>
            <a:picLocks noChangeAspect="1"/>
          </p:cNvPicPr>
          <p:nvPr>
            <p:custDataLst>
              <p:tags r:id="rId3"/>
            </p:custDataLst>
          </p:nvPr>
        </p:nvPicPr>
        <p:blipFill rotWithShape="1">
          <a:blip r:embed="rId11"/>
          <a:srcRect l="87419" t="40430" r="2097" b="55698"/>
          <a:stretch/>
        </p:blipFill>
        <p:spPr>
          <a:xfrm>
            <a:off x="2163098" y="1501247"/>
            <a:ext cx="2192592" cy="455387"/>
          </a:xfrm>
          <a:prstGeom prst="rect">
            <a:avLst/>
          </a:prstGeom>
        </p:spPr>
      </p:pic>
      <p:pic>
        <p:nvPicPr>
          <p:cNvPr id="11" name="Image 10">
            <a:extLst>
              <a:ext uri="{FF2B5EF4-FFF2-40B4-BE49-F238E27FC236}">
                <a16:creationId xmlns:a16="http://schemas.microsoft.com/office/drawing/2014/main" id="{5E886B48-5EE8-429A-B178-7874BEDF3D73}"/>
              </a:ext>
            </a:extLst>
          </p:cNvPr>
          <p:cNvPicPr>
            <a:picLocks noChangeAspect="1"/>
          </p:cNvPicPr>
          <p:nvPr>
            <p:custDataLst>
              <p:tags r:id="rId4"/>
            </p:custDataLst>
          </p:nvPr>
        </p:nvPicPr>
        <p:blipFill>
          <a:blip r:embed="rId12"/>
          <a:stretch>
            <a:fillRect/>
          </a:stretch>
        </p:blipFill>
        <p:spPr>
          <a:xfrm>
            <a:off x="605051" y="2083255"/>
            <a:ext cx="5808749" cy="4478594"/>
          </a:xfrm>
          <a:prstGeom prst="rect">
            <a:avLst/>
          </a:prstGeom>
          <a:ln>
            <a:solidFill>
              <a:schemeClr val="accent1"/>
            </a:solidFill>
          </a:ln>
        </p:spPr>
      </p:pic>
      <p:sp>
        <p:nvSpPr>
          <p:cNvPr id="14" name="Bulle narrative : rectangle 13">
            <a:extLst>
              <a:ext uri="{FF2B5EF4-FFF2-40B4-BE49-F238E27FC236}">
                <a16:creationId xmlns:a16="http://schemas.microsoft.com/office/drawing/2014/main" id="{2B3C7DBA-9CB2-4212-94D9-FA20CFC6D519}"/>
              </a:ext>
            </a:extLst>
          </p:cNvPr>
          <p:cNvSpPr/>
          <p:nvPr>
            <p:custDataLst>
              <p:tags r:id="rId5"/>
            </p:custDataLst>
          </p:nvPr>
        </p:nvSpPr>
        <p:spPr>
          <a:xfrm>
            <a:off x="6831518" y="2521184"/>
            <a:ext cx="4120962" cy="1613936"/>
          </a:xfrm>
          <a:prstGeom prst="wedgeRectCallout">
            <a:avLst>
              <a:gd name="adj1" fmla="val -63599"/>
              <a:gd name="adj2" fmla="val -34924"/>
            </a:avLst>
          </a:prstGeom>
          <a:solidFill>
            <a:srgbClr val="3A8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t>Pour accéder au tutoriel sur la saisie des évaluation d’apprenant sur un référentiel métier cliquez sur « Télécharger le tutoriel »</a:t>
            </a:r>
          </a:p>
          <a:p>
            <a:endParaRPr lang="fr-FR" sz="1600" dirty="0"/>
          </a:p>
          <a:p>
            <a:r>
              <a:rPr lang="fr-FR" sz="1600" dirty="0">
                <a:solidFill>
                  <a:schemeClr val="bg1"/>
                </a:solidFill>
              </a:rPr>
              <a:t>Pour effectuer ce type d’évaluation reportez vous dans le tutoriel ZB (p. 17)</a:t>
            </a:r>
            <a:endParaRPr lang="fr-FR" sz="1600" dirty="0"/>
          </a:p>
        </p:txBody>
      </p:sp>
      <p:sp>
        <p:nvSpPr>
          <p:cNvPr id="16" name="Ellipse 15">
            <a:extLst>
              <a:ext uri="{FF2B5EF4-FFF2-40B4-BE49-F238E27FC236}">
                <a16:creationId xmlns:a16="http://schemas.microsoft.com/office/drawing/2014/main" id="{257CBB22-1DF0-4394-BB86-ACA03A8E9479}"/>
              </a:ext>
            </a:extLst>
          </p:cNvPr>
          <p:cNvSpPr/>
          <p:nvPr>
            <p:custDataLst>
              <p:tags r:id="rId6"/>
            </p:custDataLst>
          </p:nvPr>
        </p:nvSpPr>
        <p:spPr>
          <a:xfrm>
            <a:off x="755060" y="2203935"/>
            <a:ext cx="1577593" cy="296662"/>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 droite 12">
            <a:extLst>
              <a:ext uri="{FF2B5EF4-FFF2-40B4-BE49-F238E27FC236}">
                <a16:creationId xmlns:a16="http://schemas.microsoft.com/office/drawing/2014/main" id="{1FCCA725-C324-41C5-8F1E-3B7E526FFF0B}"/>
              </a:ext>
            </a:extLst>
          </p:cNvPr>
          <p:cNvSpPr/>
          <p:nvPr>
            <p:custDataLst>
              <p:tags r:id="rId7"/>
            </p:custDataLst>
          </p:nvPr>
        </p:nvSpPr>
        <p:spPr>
          <a:xfrm>
            <a:off x="1773044" y="1607642"/>
            <a:ext cx="307910" cy="242596"/>
          </a:xfrm>
          <a:prstGeom prst="rightArrow">
            <a:avLst/>
          </a:prstGeom>
          <a:solidFill>
            <a:srgbClr val="3A8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numéro de diapositive 16">
            <a:extLst>
              <a:ext uri="{FF2B5EF4-FFF2-40B4-BE49-F238E27FC236}">
                <a16:creationId xmlns:a16="http://schemas.microsoft.com/office/drawing/2014/main" id="{62276DED-93CF-4CA0-BF4A-480631E525D8}"/>
              </a:ext>
            </a:extLst>
          </p:cNvPr>
          <p:cNvSpPr>
            <a:spLocks noGrp="1"/>
          </p:cNvSpPr>
          <p:nvPr>
            <p:ph type="sldNum" sz="quarter" idx="12"/>
            <p:custDataLst>
              <p:tags r:id="rId8"/>
            </p:custDataLst>
          </p:nvPr>
        </p:nvSpPr>
        <p:spPr/>
        <p:txBody>
          <a:bodyPr/>
          <a:lstStyle/>
          <a:p>
            <a:fld id="{B3DC7CD3-E059-442A-912E-598EA0B387A3}" type="slidenum">
              <a:rPr lang="fr-FR" smtClean="0"/>
              <a:t>23</a:t>
            </a:fld>
            <a:endParaRPr lang="fr-FR"/>
          </a:p>
        </p:txBody>
      </p:sp>
      <p:sp>
        <p:nvSpPr>
          <p:cNvPr id="2" name="Titre 1">
            <a:extLst>
              <a:ext uri="{FF2B5EF4-FFF2-40B4-BE49-F238E27FC236}">
                <a16:creationId xmlns:a16="http://schemas.microsoft.com/office/drawing/2014/main" id="{9D3020BD-3F5D-4FB5-81EC-3E94645A4C99}"/>
              </a:ext>
            </a:extLst>
          </p:cNvPr>
          <p:cNvSpPr>
            <a:spLocks noGrp="1"/>
          </p:cNvSpPr>
          <p:nvPr>
            <p:ph type="title"/>
          </p:nvPr>
        </p:nvSpPr>
        <p:spPr>
          <a:xfrm>
            <a:off x="605050" y="228256"/>
            <a:ext cx="10799999" cy="377535"/>
          </a:xfrm>
          <a:solidFill>
            <a:srgbClr val="3A88C8"/>
          </a:solidFill>
        </p:spPr>
        <p:txBody>
          <a:bodyPr/>
          <a:lstStyle/>
          <a:p>
            <a:pPr algn="ctr" defTabSz="914400" rtl="0" eaLnBrk="1" latinLnBrk="0" hangingPunct="1">
              <a:lnSpc>
                <a:spcPct val="90000"/>
              </a:lnSpc>
              <a:spcBef>
                <a:spcPct val="0"/>
              </a:spcBef>
              <a:buNone/>
            </a:pPr>
            <a:r>
              <a:rPr lang="fr-FR" sz="2000" b="1" kern="1200" cap="all" dirty="0">
                <a:solidFill>
                  <a:srgbClr val="FFFFFF"/>
                </a:solidFill>
                <a:latin typeface="Calibri" panose="020F0502020204030204" pitchFamily="34" charset="0"/>
                <a:ea typeface="+mj-ea"/>
                <a:cs typeface="+mj-cs"/>
              </a:rPr>
              <a:t>Evaluer par le biais d’un référentiel ECVET</a:t>
            </a:r>
          </a:p>
        </p:txBody>
      </p:sp>
    </p:spTree>
    <p:extLst>
      <p:ext uri="{BB962C8B-B14F-4D97-AF65-F5344CB8AC3E}">
        <p14:creationId xmlns:p14="http://schemas.microsoft.com/office/powerpoint/2010/main" val="1489525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0258CF5A-BB44-47B4-B50F-0B83E02860D8}"/>
              </a:ext>
            </a:extLst>
          </p:cNvPr>
          <p:cNvSpPr txBox="1"/>
          <p:nvPr>
            <p:custDataLst>
              <p:tags r:id="rId1"/>
            </p:custDataLst>
          </p:nvPr>
        </p:nvSpPr>
        <p:spPr>
          <a:xfrm>
            <a:off x="605051" y="877456"/>
            <a:ext cx="10800000" cy="584775"/>
          </a:xfrm>
          <a:prstGeom prst="rect">
            <a:avLst/>
          </a:prstGeom>
          <a:noFill/>
        </p:spPr>
        <p:txBody>
          <a:bodyPr wrap="square" rtlCol="0">
            <a:spAutoFit/>
          </a:bodyPr>
          <a:lstStyle/>
          <a:p>
            <a:r>
              <a:rPr lang="fr-FR" sz="1600" dirty="0"/>
              <a:t>Pour visualiser la liste des référentiels métiers qui ont des liens avec la base des soft </a:t>
            </a:r>
            <a:r>
              <a:rPr lang="fr-FR" sz="1600" dirty="0" err="1"/>
              <a:t>skills</a:t>
            </a:r>
            <a:r>
              <a:rPr lang="fr-FR" sz="1600" dirty="0"/>
              <a:t>, cliquez sur</a:t>
            </a:r>
          </a:p>
          <a:p>
            <a:r>
              <a:rPr lang="fr-FR" sz="1600" dirty="0"/>
              <a:t>Vous arrivez sur cette page qui vous permet de trouver les référentiels qui ont des liens avec la base soft </a:t>
            </a:r>
            <a:r>
              <a:rPr lang="fr-FR" sz="1600" dirty="0" err="1"/>
              <a:t>skills</a:t>
            </a:r>
            <a:r>
              <a:rPr lang="fr-FR" sz="1600" dirty="0"/>
              <a:t> </a:t>
            </a:r>
            <a:r>
              <a:rPr lang="fr-FR" sz="1600" b="1" dirty="0"/>
              <a:t> </a:t>
            </a:r>
          </a:p>
        </p:txBody>
      </p:sp>
      <p:pic>
        <p:nvPicPr>
          <p:cNvPr id="4" name="Image 3">
            <a:extLst>
              <a:ext uri="{FF2B5EF4-FFF2-40B4-BE49-F238E27FC236}">
                <a16:creationId xmlns:a16="http://schemas.microsoft.com/office/drawing/2014/main" id="{C29DF008-C950-41BE-B549-2E0DA89C675F}"/>
              </a:ext>
            </a:extLst>
          </p:cNvPr>
          <p:cNvPicPr>
            <a:picLocks noChangeAspect="1"/>
          </p:cNvPicPr>
          <p:nvPr>
            <p:custDataLst>
              <p:tags r:id="rId2"/>
            </p:custDataLst>
          </p:nvPr>
        </p:nvPicPr>
        <p:blipFill>
          <a:blip r:embed="rId6"/>
          <a:stretch>
            <a:fillRect/>
          </a:stretch>
        </p:blipFill>
        <p:spPr>
          <a:xfrm>
            <a:off x="9078646" y="877456"/>
            <a:ext cx="1077093" cy="336053"/>
          </a:xfrm>
          <a:prstGeom prst="rect">
            <a:avLst/>
          </a:prstGeom>
        </p:spPr>
      </p:pic>
      <p:pic>
        <p:nvPicPr>
          <p:cNvPr id="6" name="Image 5">
            <a:extLst>
              <a:ext uri="{FF2B5EF4-FFF2-40B4-BE49-F238E27FC236}">
                <a16:creationId xmlns:a16="http://schemas.microsoft.com/office/drawing/2014/main" id="{D92FA733-94EA-4E63-B716-209C988891B7}"/>
              </a:ext>
            </a:extLst>
          </p:cNvPr>
          <p:cNvPicPr>
            <a:picLocks noChangeAspect="1"/>
          </p:cNvPicPr>
          <p:nvPr>
            <p:custDataLst>
              <p:tags r:id="rId3"/>
            </p:custDataLst>
          </p:nvPr>
        </p:nvPicPr>
        <p:blipFill rotWithShape="1">
          <a:blip r:embed="rId7"/>
          <a:srcRect l="-1" t="8570" r="740" b="5851"/>
          <a:stretch/>
        </p:blipFill>
        <p:spPr>
          <a:xfrm>
            <a:off x="605051" y="1620374"/>
            <a:ext cx="10800000" cy="5237626"/>
          </a:xfrm>
          <a:prstGeom prst="rect">
            <a:avLst/>
          </a:prstGeom>
        </p:spPr>
      </p:pic>
      <p:sp>
        <p:nvSpPr>
          <p:cNvPr id="7" name="Espace réservé du numéro de diapositive 6">
            <a:extLst>
              <a:ext uri="{FF2B5EF4-FFF2-40B4-BE49-F238E27FC236}">
                <a16:creationId xmlns:a16="http://schemas.microsoft.com/office/drawing/2014/main" id="{A9D4347C-505F-4E48-9F80-E698ACDAE741}"/>
              </a:ext>
            </a:extLst>
          </p:cNvPr>
          <p:cNvSpPr>
            <a:spLocks noGrp="1"/>
          </p:cNvSpPr>
          <p:nvPr>
            <p:ph type="sldNum" sz="quarter" idx="12"/>
            <p:custDataLst>
              <p:tags r:id="rId4"/>
            </p:custDataLst>
          </p:nvPr>
        </p:nvSpPr>
        <p:spPr/>
        <p:txBody>
          <a:bodyPr/>
          <a:lstStyle/>
          <a:p>
            <a:fld id="{B3DC7CD3-E059-442A-912E-598EA0B387A3}" type="slidenum">
              <a:rPr lang="fr-FR" smtClean="0"/>
              <a:t>24</a:t>
            </a:fld>
            <a:endParaRPr lang="fr-FR"/>
          </a:p>
        </p:txBody>
      </p:sp>
      <p:sp>
        <p:nvSpPr>
          <p:cNvPr id="2" name="Titre 1">
            <a:extLst>
              <a:ext uri="{FF2B5EF4-FFF2-40B4-BE49-F238E27FC236}">
                <a16:creationId xmlns:a16="http://schemas.microsoft.com/office/drawing/2014/main" id="{6D477C88-0E08-4425-A951-1D1C78B7A86B}"/>
              </a:ext>
            </a:extLst>
          </p:cNvPr>
          <p:cNvSpPr>
            <a:spLocks noGrp="1"/>
          </p:cNvSpPr>
          <p:nvPr>
            <p:ph type="title"/>
          </p:nvPr>
        </p:nvSpPr>
        <p:spPr>
          <a:xfrm>
            <a:off x="605050" y="256193"/>
            <a:ext cx="10748749" cy="396000"/>
          </a:xfrm>
          <a:solidFill>
            <a:srgbClr val="3A88C8"/>
          </a:solidFill>
        </p:spPr>
        <p:txBody>
          <a:bodyPr>
            <a:normAutofit/>
          </a:bodyPr>
          <a:lstStyle/>
          <a:p>
            <a:pPr algn="ctr" defTabSz="914400" rtl="0" eaLnBrk="1" latinLnBrk="0" hangingPunct="1">
              <a:lnSpc>
                <a:spcPct val="90000"/>
              </a:lnSpc>
              <a:spcBef>
                <a:spcPct val="0"/>
              </a:spcBef>
              <a:buNone/>
            </a:pPr>
            <a:r>
              <a:rPr lang="fr-FR" sz="2000" b="1" kern="1200" cap="all" dirty="0">
                <a:solidFill>
                  <a:srgbClr val="FFFFFF"/>
                </a:solidFill>
                <a:latin typeface="Calibri" panose="020F0502020204030204" pitchFamily="34" charset="0"/>
                <a:ea typeface="+mj-ea"/>
                <a:cs typeface="+mj-cs"/>
              </a:rPr>
              <a:t>Visualiser les référentiels ECVET qui possèdent un lien avec la base des soft </a:t>
            </a:r>
            <a:r>
              <a:rPr lang="fr-FR" sz="2000" b="1" kern="1200" cap="all" dirty="0" err="1">
                <a:solidFill>
                  <a:srgbClr val="FFFFFF"/>
                </a:solidFill>
                <a:latin typeface="Calibri" panose="020F0502020204030204" pitchFamily="34" charset="0"/>
                <a:ea typeface="+mj-ea"/>
                <a:cs typeface="+mj-cs"/>
              </a:rPr>
              <a:t>skills</a:t>
            </a:r>
            <a:endParaRPr lang="fr-FR" sz="2000" b="1" kern="1200" cap="all" dirty="0">
              <a:solidFill>
                <a:srgbClr val="FFFFFF"/>
              </a:solidFill>
              <a:latin typeface="Calibri" panose="020F0502020204030204" pitchFamily="34" charset="0"/>
              <a:ea typeface="+mj-ea"/>
              <a:cs typeface="+mj-cs"/>
            </a:endParaRPr>
          </a:p>
        </p:txBody>
      </p:sp>
    </p:spTree>
    <p:extLst>
      <p:ext uri="{BB962C8B-B14F-4D97-AF65-F5344CB8AC3E}">
        <p14:creationId xmlns:p14="http://schemas.microsoft.com/office/powerpoint/2010/main" val="1147636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0258CF5A-BB44-47B4-B50F-0B83E02860D8}"/>
              </a:ext>
            </a:extLst>
          </p:cNvPr>
          <p:cNvSpPr txBox="1"/>
          <p:nvPr>
            <p:custDataLst>
              <p:tags r:id="rId1"/>
            </p:custDataLst>
          </p:nvPr>
        </p:nvSpPr>
        <p:spPr>
          <a:xfrm>
            <a:off x="605051" y="758207"/>
            <a:ext cx="10800000" cy="584775"/>
          </a:xfrm>
          <a:prstGeom prst="rect">
            <a:avLst/>
          </a:prstGeom>
          <a:noFill/>
        </p:spPr>
        <p:txBody>
          <a:bodyPr wrap="square" rtlCol="0">
            <a:spAutoFit/>
          </a:bodyPr>
          <a:lstStyle/>
          <a:p>
            <a:r>
              <a:rPr lang="fr-FR" sz="1600" dirty="0"/>
              <a:t>Pour pouvoir générer des certificats, des passeports soft </a:t>
            </a:r>
            <a:r>
              <a:rPr lang="fr-FR" sz="1600" dirty="0" err="1"/>
              <a:t>skills</a:t>
            </a:r>
            <a:r>
              <a:rPr lang="fr-FR" sz="1600" dirty="0"/>
              <a:t> et des CV, quittez les modules "Soft </a:t>
            </a:r>
            <a:r>
              <a:rPr lang="fr-FR" sz="1600" dirty="0" err="1"/>
              <a:t>skills</a:t>
            </a:r>
            <a:r>
              <a:rPr lang="fr-FR" sz="1600" dirty="0"/>
              <a:t>" et cliquez sur "Portefeuille". </a:t>
            </a:r>
            <a:endParaRPr lang="en-US" sz="1600" dirty="0"/>
          </a:p>
        </p:txBody>
      </p:sp>
      <p:sp>
        <p:nvSpPr>
          <p:cNvPr id="7" name="Espace réservé du numéro de diapositive 6">
            <a:extLst>
              <a:ext uri="{FF2B5EF4-FFF2-40B4-BE49-F238E27FC236}">
                <a16:creationId xmlns:a16="http://schemas.microsoft.com/office/drawing/2014/main" id="{A9D4347C-505F-4E48-9F80-E698ACDAE741}"/>
              </a:ext>
            </a:extLst>
          </p:cNvPr>
          <p:cNvSpPr>
            <a:spLocks noGrp="1"/>
          </p:cNvSpPr>
          <p:nvPr>
            <p:ph type="sldNum" sz="quarter" idx="12"/>
            <p:custDataLst>
              <p:tags r:id="rId2"/>
            </p:custDataLst>
          </p:nvPr>
        </p:nvSpPr>
        <p:spPr/>
        <p:txBody>
          <a:bodyPr/>
          <a:lstStyle/>
          <a:p>
            <a:fld id="{B3DC7CD3-E059-442A-912E-598EA0B387A3}" type="slidenum">
              <a:rPr lang="fr-FR" smtClean="0"/>
              <a:t>25</a:t>
            </a:fld>
            <a:endParaRPr lang="fr-FR"/>
          </a:p>
        </p:txBody>
      </p:sp>
      <p:sp>
        <p:nvSpPr>
          <p:cNvPr id="6" name="Titre 5">
            <a:extLst>
              <a:ext uri="{FF2B5EF4-FFF2-40B4-BE49-F238E27FC236}">
                <a16:creationId xmlns:a16="http://schemas.microsoft.com/office/drawing/2014/main" id="{558F8CE9-F5E1-4A68-AD98-A8A827E03D6D}"/>
              </a:ext>
            </a:extLst>
          </p:cNvPr>
          <p:cNvSpPr>
            <a:spLocks noGrp="1"/>
          </p:cNvSpPr>
          <p:nvPr>
            <p:ph type="title"/>
          </p:nvPr>
        </p:nvSpPr>
        <p:spPr>
          <a:xfrm>
            <a:off x="656302" y="283961"/>
            <a:ext cx="10748749" cy="396000"/>
          </a:xfrm>
          <a:solidFill>
            <a:srgbClr val="3A88C8"/>
          </a:solidFill>
        </p:spPr>
        <p:txBody>
          <a:bodyPr>
            <a:normAutofit/>
          </a:bodyPr>
          <a:lstStyle/>
          <a:p>
            <a:pPr algn="ctr"/>
            <a:r>
              <a:rPr lang="en-US" sz="1800" b="1" dirty="0">
                <a:solidFill>
                  <a:schemeClr val="bg1"/>
                </a:solidFill>
                <a:latin typeface="+mn-lt"/>
              </a:rPr>
              <a:t>GENERER DES ATTESTATIONS SOFT SKILLS, CERTIFICATS ET CV</a:t>
            </a:r>
          </a:p>
        </p:txBody>
      </p:sp>
      <p:pic>
        <p:nvPicPr>
          <p:cNvPr id="4" name="Image 3">
            <a:extLst>
              <a:ext uri="{FF2B5EF4-FFF2-40B4-BE49-F238E27FC236}">
                <a16:creationId xmlns:a16="http://schemas.microsoft.com/office/drawing/2014/main" id="{0A06BF24-22AF-4B69-AF05-0AC11F3B5843}"/>
              </a:ext>
            </a:extLst>
          </p:cNvPr>
          <p:cNvPicPr>
            <a:picLocks noChangeAspect="1"/>
          </p:cNvPicPr>
          <p:nvPr/>
        </p:nvPicPr>
        <p:blipFill rotWithShape="1">
          <a:blip r:embed="rId6"/>
          <a:srcRect r="30286"/>
          <a:stretch/>
        </p:blipFill>
        <p:spPr>
          <a:xfrm>
            <a:off x="1082040" y="1605920"/>
            <a:ext cx="6587121" cy="4988384"/>
          </a:xfrm>
          <a:prstGeom prst="rect">
            <a:avLst/>
          </a:prstGeom>
        </p:spPr>
      </p:pic>
      <p:sp>
        <p:nvSpPr>
          <p:cNvPr id="17" name="Ellipse 16">
            <a:extLst>
              <a:ext uri="{FF2B5EF4-FFF2-40B4-BE49-F238E27FC236}">
                <a16:creationId xmlns:a16="http://schemas.microsoft.com/office/drawing/2014/main" id="{374A3B64-7011-3C4C-BD26-A2F28CF65069}"/>
              </a:ext>
            </a:extLst>
          </p:cNvPr>
          <p:cNvSpPr/>
          <p:nvPr>
            <p:custDataLst>
              <p:tags r:id="rId3"/>
            </p:custDataLst>
          </p:nvPr>
        </p:nvSpPr>
        <p:spPr>
          <a:xfrm>
            <a:off x="1082040" y="5369505"/>
            <a:ext cx="1286794" cy="520860"/>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 name="Groupe 9">
            <a:extLst>
              <a:ext uri="{FF2B5EF4-FFF2-40B4-BE49-F238E27FC236}">
                <a16:creationId xmlns:a16="http://schemas.microsoft.com/office/drawing/2014/main" id="{7ED63193-E2E6-4E3B-B767-F450B3AA2363}"/>
              </a:ext>
            </a:extLst>
          </p:cNvPr>
          <p:cNvGrpSpPr/>
          <p:nvPr/>
        </p:nvGrpSpPr>
        <p:grpSpPr>
          <a:xfrm>
            <a:off x="3175817" y="3242048"/>
            <a:ext cx="1337188" cy="3331991"/>
            <a:chOff x="3175817" y="3242048"/>
            <a:chExt cx="1337188" cy="3331991"/>
          </a:xfrm>
        </p:grpSpPr>
        <p:sp>
          <p:nvSpPr>
            <p:cNvPr id="5" name="ZoneTexte 4">
              <a:extLst>
                <a:ext uri="{FF2B5EF4-FFF2-40B4-BE49-F238E27FC236}">
                  <a16:creationId xmlns:a16="http://schemas.microsoft.com/office/drawing/2014/main" id="{EF3A2B12-7AC4-4BBD-B8D7-C801F406ACDA}"/>
                </a:ext>
              </a:extLst>
            </p:cNvPr>
            <p:cNvSpPr txBox="1"/>
            <p:nvPr/>
          </p:nvSpPr>
          <p:spPr>
            <a:xfrm>
              <a:off x="3175818" y="3552108"/>
              <a:ext cx="1337187" cy="461665"/>
            </a:xfrm>
            <a:prstGeom prst="rect">
              <a:avLst/>
            </a:prstGeom>
            <a:solidFill>
              <a:srgbClr val="F2F2F2"/>
            </a:solidFill>
          </p:spPr>
          <p:txBody>
            <a:bodyPr wrap="square" rtlCol="0">
              <a:spAutoFit/>
            </a:bodyPr>
            <a:lstStyle/>
            <a:p>
              <a:r>
                <a:rPr lang="fr-FR" sz="1200" dirty="0">
                  <a:solidFill>
                    <a:schemeClr val="bg1">
                      <a:lumMod val="50000"/>
                    </a:schemeClr>
                  </a:solidFill>
                </a:rPr>
                <a:t>NOM</a:t>
              </a:r>
            </a:p>
            <a:p>
              <a:endParaRPr lang="fr-FR" sz="1200" dirty="0">
                <a:solidFill>
                  <a:schemeClr val="bg1">
                    <a:lumMod val="50000"/>
                  </a:schemeClr>
                </a:solidFill>
              </a:endParaRPr>
            </a:p>
          </p:txBody>
        </p:sp>
        <p:sp>
          <p:nvSpPr>
            <p:cNvPr id="18" name="ZoneTexte 17">
              <a:extLst>
                <a:ext uri="{FF2B5EF4-FFF2-40B4-BE49-F238E27FC236}">
                  <a16:creationId xmlns:a16="http://schemas.microsoft.com/office/drawing/2014/main" id="{5740A326-C075-43FB-BD35-92EC5F345910}"/>
                </a:ext>
              </a:extLst>
            </p:cNvPr>
            <p:cNvSpPr txBox="1"/>
            <p:nvPr/>
          </p:nvSpPr>
          <p:spPr>
            <a:xfrm>
              <a:off x="3175818" y="3895224"/>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NOM</a:t>
              </a:r>
            </a:p>
          </p:txBody>
        </p:sp>
        <p:sp>
          <p:nvSpPr>
            <p:cNvPr id="19" name="ZoneTexte 18">
              <a:extLst>
                <a:ext uri="{FF2B5EF4-FFF2-40B4-BE49-F238E27FC236}">
                  <a16:creationId xmlns:a16="http://schemas.microsoft.com/office/drawing/2014/main" id="{B73A6F54-3DA1-46FF-AD1C-3DF3163231C4}"/>
                </a:ext>
              </a:extLst>
            </p:cNvPr>
            <p:cNvSpPr txBox="1"/>
            <p:nvPr/>
          </p:nvSpPr>
          <p:spPr>
            <a:xfrm>
              <a:off x="3175818" y="4238340"/>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NOM</a:t>
              </a:r>
            </a:p>
          </p:txBody>
        </p:sp>
        <p:sp>
          <p:nvSpPr>
            <p:cNvPr id="20" name="ZoneTexte 19">
              <a:extLst>
                <a:ext uri="{FF2B5EF4-FFF2-40B4-BE49-F238E27FC236}">
                  <a16:creationId xmlns:a16="http://schemas.microsoft.com/office/drawing/2014/main" id="{CEC838CC-42A1-4928-A45D-A0982920C90D}"/>
                </a:ext>
              </a:extLst>
            </p:cNvPr>
            <p:cNvSpPr txBox="1"/>
            <p:nvPr/>
          </p:nvSpPr>
          <p:spPr>
            <a:xfrm>
              <a:off x="3175818" y="4581456"/>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NOM</a:t>
              </a:r>
            </a:p>
          </p:txBody>
        </p:sp>
        <p:sp>
          <p:nvSpPr>
            <p:cNvPr id="21" name="ZoneTexte 20">
              <a:extLst>
                <a:ext uri="{FF2B5EF4-FFF2-40B4-BE49-F238E27FC236}">
                  <a16:creationId xmlns:a16="http://schemas.microsoft.com/office/drawing/2014/main" id="{011E32AC-5F2E-46E4-A75E-0ACEA1BB5639}"/>
                </a:ext>
              </a:extLst>
            </p:cNvPr>
            <p:cNvSpPr txBox="1"/>
            <p:nvPr/>
          </p:nvSpPr>
          <p:spPr>
            <a:xfrm>
              <a:off x="3175818" y="4924572"/>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NOM</a:t>
              </a:r>
            </a:p>
          </p:txBody>
        </p:sp>
        <p:sp>
          <p:nvSpPr>
            <p:cNvPr id="22" name="ZoneTexte 21">
              <a:extLst>
                <a:ext uri="{FF2B5EF4-FFF2-40B4-BE49-F238E27FC236}">
                  <a16:creationId xmlns:a16="http://schemas.microsoft.com/office/drawing/2014/main" id="{B20D549B-17FB-42CE-81DD-B25010531C10}"/>
                </a:ext>
              </a:extLst>
            </p:cNvPr>
            <p:cNvSpPr txBox="1"/>
            <p:nvPr/>
          </p:nvSpPr>
          <p:spPr>
            <a:xfrm>
              <a:off x="3175818" y="5267688"/>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NOM</a:t>
              </a:r>
            </a:p>
          </p:txBody>
        </p:sp>
        <p:sp>
          <p:nvSpPr>
            <p:cNvPr id="23" name="ZoneTexte 22">
              <a:extLst>
                <a:ext uri="{FF2B5EF4-FFF2-40B4-BE49-F238E27FC236}">
                  <a16:creationId xmlns:a16="http://schemas.microsoft.com/office/drawing/2014/main" id="{7CD9CB8D-F733-48C6-A4AE-C612A5891CA5}"/>
                </a:ext>
              </a:extLst>
            </p:cNvPr>
            <p:cNvSpPr txBox="1"/>
            <p:nvPr/>
          </p:nvSpPr>
          <p:spPr>
            <a:xfrm>
              <a:off x="3175818" y="5610804"/>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NOM</a:t>
              </a:r>
            </a:p>
          </p:txBody>
        </p:sp>
        <p:sp>
          <p:nvSpPr>
            <p:cNvPr id="24" name="ZoneTexte 23">
              <a:extLst>
                <a:ext uri="{FF2B5EF4-FFF2-40B4-BE49-F238E27FC236}">
                  <a16:creationId xmlns:a16="http://schemas.microsoft.com/office/drawing/2014/main" id="{8D51D675-DFA9-4998-91FD-FFA98A5181B4}"/>
                </a:ext>
              </a:extLst>
            </p:cNvPr>
            <p:cNvSpPr txBox="1"/>
            <p:nvPr/>
          </p:nvSpPr>
          <p:spPr>
            <a:xfrm>
              <a:off x="3175818" y="5953920"/>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NOM</a:t>
              </a:r>
            </a:p>
          </p:txBody>
        </p:sp>
        <p:sp>
          <p:nvSpPr>
            <p:cNvPr id="25" name="ZoneTexte 24">
              <a:extLst>
                <a:ext uri="{FF2B5EF4-FFF2-40B4-BE49-F238E27FC236}">
                  <a16:creationId xmlns:a16="http://schemas.microsoft.com/office/drawing/2014/main" id="{8DC52DA5-6EBC-41A0-AEA3-F21E1E87D88D}"/>
                </a:ext>
              </a:extLst>
            </p:cNvPr>
            <p:cNvSpPr txBox="1"/>
            <p:nvPr/>
          </p:nvSpPr>
          <p:spPr>
            <a:xfrm>
              <a:off x="3175818" y="6297040"/>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NOM</a:t>
              </a:r>
            </a:p>
          </p:txBody>
        </p:sp>
        <p:sp>
          <p:nvSpPr>
            <p:cNvPr id="26" name="ZoneTexte 25">
              <a:extLst>
                <a:ext uri="{FF2B5EF4-FFF2-40B4-BE49-F238E27FC236}">
                  <a16:creationId xmlns:a16="http://schemas.microsoft.com/office/drawing/2014/main" id="{358F180A-91E9-4FEE-9A5D-45EA6A44F23E}"/>
                </a:ext>
              </a:extLst>
            </p:cNvPr>
            <p:cNvSpPr txBox="1"/>
            <p:nvPr/>
          </p:nvSpPr>
          <p:spPr>
            <a:xfrm>
              <a:off x="3175817" y="3242048"/>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NOM</a:t>
              </a:r>
            </a:p>
          </p:txBody>
        </p:sp>
      </p:grpSp>
      <p:grpSp>
        <p:nvGrpSpPr>
          <p:cNvPr id="38" name="Groupe 37">
            <a:extLst>
              <a:ext uri="{FF2B5EF4-FFF2-40B4-BE49-F238E27FC236}">
                <a16:creationId xmlns:a16="http://schemas.microsoft.com/office/drawing/2014/main" id="{07443630-CAA6-4D33-BD68-5F55D6158EED}"/>
              </a:ext>
            </a:extLst>
          </p:cNvPr>
          <p:cNvGrpSpPr/>
          <p:nvPr/>
        </p:nvGrpSpPr>
        <p:grpSpPr>
          <a:xfrm>
            <a:off x="5514905" y="3242048"/>
            <a:ext cx="1337188" cy="3331991"/>
            <a:chOff x="5514905" y="3230767"/>
            <a:chExt cx="1337188" cy="3331991"/>
          </a:xfrm>
        </p:grpSpPr>
        <p:sp>
          <p:nvSpPr>
            <p:cNvPr id="28" name="ZoneTexte 27">
              <a:extLst>
                <a:ext uri="{FF2B5EF4-FFF2-40B4-BE49-F238E27FC236}">
                  <a16:creationId xmlns:a16="http://schemas.microsoft.com/office/drawing/2014/main" id="{88D9A482-6DB5-400A-A978-9A9B3F9C490F}"/>
                </a:ext>
              </a:extLst>
            </p:cNvPr>
            <p:cNvSpPr txBox="1"/>
            <p:nvPr/>
          </p:nvSpPr>
          <p:spPr>
            <a:xfrm>
              <a:off x="5514906" y="3540827"/>
              <a:ext cx="1337187" cy="276999"/>
            </a:xfrm>
            <a:prstGeom prst="rect">
              <a:avLst/>
            </a:prstGeom>
            <a:solidFill>
              <a:srgbClr val="F2F2F2"/>
            </a:solidFill>
          </p:spPr>
          <p:txBody>
            <a:bodyPr wrap="square" rtlCol="0">
              <a:spAutoFit/>
            </a:bodyPr>
            <a:lstStyle/>
            <a:p>
              <a:r>
                <a:rPr lang="fr-FR" sz="1200" dirty="0">
                  <a:solidFill>
                    <a:schemeClr val="bg1">
                      <a:lumMod val="50000"/>
                    </a:schemeClr>
                  </a:solidFill>
                </a:rPr>
                <a:t>Prénom</a:t>
              </a:r>
            </a:p>
          </p:txBody>
        </p:sp>
        <p:sp>
          <p:nvSpPr>
            <p:cNvPr id="29" name="ZoneTexte 28">
              <a:extLst>
                <a:ext uri="{FF2B5EF4-FFF2-40B4-BE49-F238E27FC236}">
                  <a16:creationId xmlns:a16="http://schemas.microsoft.com/office/drawing/2014/main" id="{CCE5C051-4A33-4138-99AE-A3ABFB18F532}"/>
                </a:ext>
              </a:extLst>
            </p:cNvPr>
            <p:cNvSpPr txBox="1"/>
            <p:nvPr/>
          </p:nvSpPr>
          <p:spPr>
            <a:xfrm>
              <a:off x="5514906" y="3883943"/>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Prénom</a:t>
              </a:r>
            </a:p>
          </p:txBody>
        </p:sp>
        <p:sp>
          <p:nvSpPr>
            <p:cNvPr id="30" name="ZoneTexte 29">
              <a:extLst>
                <a:ext uri="{FF2B5EF4-FFF2-40B4-BE49-F238E27FC236}">
                  <a16:creationId xmlns:a16="http://schemas.microsoft.com/office/drawing/2014/main" id="{B8D3A409-23A9-466E-AC10-E9ADA98B1477}"/>
                </a:ext>
              </a:extLst>
            </p:cNvPr>
            <p:cNvSpPr txBox="1"/>
            <p:nvPr/>
          </p:nvSpPr>
          <p:spPr>
            <a:xfrm>
              <a:off x="5514906" y="4227059"/>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Prénom</a:t>
              </a:r>
            </a:p>
          </p:txBody>
        </p:sp>
        <p:sp>
          <p:nvSpPr>
            <p:cNvPr id="31" name="ZoneTexte 30">
              <a:extLst>
                <a:ext uri="{FF2B5EF4-FFF2-40B4-BE49-F238E27FC236}">
                  <a16:creationId xmlns:a16="http://schemas.microsoft.com/office/drawing/2014/main" id="{53E2B808-ED5C-431B-918B-D32C56E8B3A0}"/>
                </a:ext>
              </a:extLst>
            </p:cNvPr>
            <p:cNvSpPr txBox="1"/>
            <p:nvPr/>
          </p:nvSpPr>
          <p:spPr>
            <a:xfrm>
              <a:off x="5514906" y="4570175"/>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Prénom</a:t>
              </a:r>
            </a:p>
          </p:txBody>
        </p:sp>
        <p:sp>
          <p:nvSpPr>
            <p:cNvPr id="32" name="ZoneTexte 31">
              <a:extLst>
                <a:ext uri="{FF2B5EF4-FFF2-40B4-BE49-F238E27FC236}">
                  <a16:creationId xmlns:a16="http://schemas.microsoft.com/office/drawing/2014/main" id="{280BC8A0-B69A-4DC3-922A-A7EA829833CA}"/>
                </a:ext>
              </a:extLst>
            </p:cNvPr>
            <p:cNvSpPr txBox="1"/>
            <p:nvPr/>
          </p:nvSpPr>
          <p:spPr>
            <a:xfrm>
              <a:off x="5514906" y="4913291"/>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Prénom</a:t>
              </a:r>
            </a:p>
          </p:txBody>
        </p:sp>
        <p:sp>
          <p:nvSpPr>
            <p:cNvPr id="33" name="ZoneTexte 32">
              <a:extLst>
                <a:ext uri="{FF2B5EF4-FFF2-40B4-BE49-F238E27FC236}">
                  <a16:creationId xmlns:a16="http://schemas.microsoft.com/office/drawing/2014/main" id="{63851005-A011-4E07-9FE8-96BE4C74F42B}"/>
                </a:ext>
              </a:extLst>
            </p:cNvPr>
            <p:cNvSpPr txBox="1"/>
            <p:nvPr/>
          </p:nvSpPr>
          <p:spPr>
            <a:xfrm>
              <a:off x="5514906" y="5256407"/>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Prénom</a:t>
              </a:r>
            </a:p>
          </p:txBody>
        </p:sp>
        <p:sp>
          <p:nvSpPr>
            <p:cNvPr id="34" name="ZoneTexte 33">
              <a:extLst>
                <a:ext uri="{FF2B5EF4-FFF2-40B4-BE49-F238E27FC236}">
                  <a16:creationId xmlns:a16="http://schemas.microsoft.com/office/drawing/2014/main" id="{7AEF6D8D-2FD9-436F-B416-37AEF413F271}"/>
                </a:ext>
              </a:extLst>
            </p:cNvPr>
            <p:cNvSpPr txBox="1"/>
            <p:nvPr/>
          </p:nvSpPr>
          <p:spPr>
            <a:xfrm>
              <a:off x="5514906" y="5599523"/>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Prénom</a:t>
              </a:r>
            </a:p>
          </p:txBody>
        </p:sp>
        <p:sp>
          <p:nvSpPr>
            <p:cNvPr id="35" name="ZoneTexte 34">
              <a:extLst>
                <a:ext uri="{FF2B5EF4-FFF2-40B4-BE49-F238E27FC236}">
                  <a16:creationId xmlns:a16="http://schemas.microsoft.com/office/drawing/2014/main" id="{01815768-0292-4C6A-B26A-C2C2C5BC4048}"/>
                </a:ext>
              </a:extLst>
            </p:cNvPr>
            <p:cNvSpPr txBox="1"/>
            <p:nvPr/>
          </p:nvSpPr>
          <p:spPr>
            <a:xfrm>
              <a:off x="5514906" y="5942639"/>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Prénom</a:t>
              </a:r>
            </a:p>
          </p:txBody>
        </p:sp>
        <p:sp>
          <p:nvSpPr>
            <p:cNvPr id="36" name="ZoneTexte 35">
              <a:extLst>
                <a:ext uri="{FF2B5EF4-FFF2-40B4-BE49-F238E27FC236}">
                  <a16:creationId xmlns:a16="http://schemas.microsoft.com/office/drawing/2014/main" id="{05D3539A-B257-4970-8208-E908DDD0BE37}"/>
                </a:ext>
              </a:extLst>
            </p:cNvPr>
            <p:cNvSpPr txBox="1"/>
            <p:nvPr/>
          </p:nvSpPr>
          <p:spPr>
            <a:xfrm>
              <a:off x="5514906" y="6285759"/>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Prénom</a:t>
              </a:r>
            </a:p>
          </p:txBody>
        </p:sp>
        <p:sp>
          <p:nvSpPr>
            <p:cNvPr id="37" name="ZoneTexte 36">
              <a:extLst>
                <a:ext uri="{FF2B5EF4-FFF2-40B4-BE49-F238E27FC236}">
                  <a16:creationId xmlns:a16="http://schemas.microsoft.com/office/drawing/2014/main" id="{3EEA6A0A-AEA2-4614-B5BB-B16233CB806F}"/>
                </a:ext>
              </a:extLst>
            </p:cNvPr>
            <p:cNvSpPr txBox="1"/>
            <p:nvPr/>
          </p:nvSpPr>
          <p:spPr>
            <a:xfrm>
              <a:off x="5514905" y="3230767"/>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Prénom</a:t>
              </a:r>
            </a:p>
          </p:txBody>
        </p:sp>
      </p:grpSp>
    </p:spTree>
    <p:extLst>
      <p:ext uri="{BB962C8B-B14F-4D97-AF65-F5344CB8AC3E}">
        <p14:creationId xmlns:p14="http://schemas.microsoft.com/office/powerpoint/2010/main" val="1658521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3977BBD-2791-874C-B5B1-F0C93900D18E}"/>
              </a:ext>
            </a:extLst>
          </p:cNvPr>
          <p:cNvSpPr>
            <a:spLocks noGrp="1"/>
          </p:cNvSpPr>
          <p:nvPr>
            <p:ph type="sldNum" sz="quarter" idx="12"/>
          </p:nvPr>
        </p:nvSpPr>
        <p:spPr/>
        <p:txBody>
          <a:bodyPr/>
          <a:lstStyle/>
          <a:p>
            <a:fld id="{B3DC7CD3-E059-442A-912E-598EA0B387A3}" type="slidenum">
              <a:rPr lang="fr-FR" smtClean="0"/>
              <a:pPr/>
              <a:t>26</a:t>
            </a:fld>
            <a:endParaRPr lang="fr-FR" dirty="0"/>
          </a:p>
        </p:txBody>
      </p:sp>
      <p:sp>
        <p:nvSpPr>
          <p:cNvPr id="5" name="ZoneTexte 4">
            <a:extLst>
              <a:ext uri="{FF2B5EF4-FFF2-40B4-BE49-F238E27FC236}">
                <a16:creationId xmlns:a16="http://schemas.microsoft.com/office/drawing/2014/main" id="{B9F4882F-E9E7-EB48-9AFB-F1B32055E9E1}"/>
              </a:ext>
            </a:extLst>
          </p:cNvPr>
          <p:cNvSpPr txBox="1"/>
          <p:nvPr>
            <p:custDataLst>
              <p:tags r:id="rId1"/>
            </p:custDataLst>
          </p:nvPr>
        </p:nvSpPr>
        <p:spPr>
          <a:xfrm>
            <a:off x="696000" y="562724"/>
            <a:ext cx="10800000" cy="584775"/>
          </a:xfrm>
          <a:prstGeom prst="rect">
            <a:avLst/>
          </a:prstGeom>
          <a:noFill/>
        </p:spPr>
        <p:txBody>
          <a:bodyPr wrap="square" rtlCol="0">
            <a:spAutoFit/>
          </a:bodyPr>
          <a:lstStyle/>
          <a:p>
            <a:r>
              <a:rPr lang="fr-FR" sz="1600" dirty="0"/>
              <a:t>Sélectionnez le stagiaire pour lequel vous voulez générer ces documents. Vous pouvez rechercher directement son nom et prénom ou vous pouvez rechercher par organisme. N'oubliez pas de cliquer sur la loupe . </a:t>
            </a:r>
            <a:endParaRPr lang="en-US" sz="1600" dirty="0"/>
          </a:p>
        </p:txBody>
      </p:sp>
      <p:pic>
        <p:nvPicPr>
          <p:cNvPr id="7" name="Image 6">
            <a:extLst>
              <a:ext uri="{FF2B5EF4-FFF2-40B4-BE49-F238E27FC236}">
                <a16:creationId xmlns:a16="http://schemas.microsoft.com/office/drawing/2014/main" id="{0898647B-B570-A54F-8D85-A4269F12A1F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85825" y="1424054"/>
            <a:ext cx="10420350" cy="4617101"/>
          </a:xfrm>
          <a:prstGeom prst="rect">
            <a:avLst/>
          </a:prstGeom>
        </p:spPr>
      </p:pic>
      <p:sp>
        <p:nvSpPr>
          <p:cNvPr id="8" name="Ellipse 7">
            <a:extLst>
              <a:ext uri="{FF2B5EF4-FFF2-40B4-BE49-F238E27FC236}">
                <a16:creationId xmlns:a16="http://schemas.microsoft.com/office/drawing/2014/main" id="{AB0A7F79-6888-D14E-85C8-4FB66387F001}"/>
              </a:ext>
            </a:extLst>
          </p:cNvPr>
          <p:cNvSpPr/>
          <p:nvPr>
            <p:custDataLst>
              <p:tags r:id="rId2"/>
            </p:custDataLst>
          </p:nvPr>
        </p:nvSpPr>
        <p:spPr>
          <a:xfrm>
            <a:off x="10266680" y="2591666"/>
            <a:ext cx="283333" cy="237457"/>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C66C883D-B225-EE4D-8769-8E68298C98CB}"/>
              </a:ext>
            </a:extLst>
          </p:cNvPr>
          <p:cNvSpPr/>
          <p:nvPr>
            <p:custDataLst>
              <p:tags r:id="rId3"/>
            </p:custDataLst>
          </p:nvPr>
        </p:nvSpPr>
        <p:spPr>
          <a:xfrm>
            <a:off x="2733368" y="2449965"/>
            <a:ext cx="7533312" cy="520860"/>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 name="Groupe 9">
            <a:extLst>
              <a:ext uri="{FF2B5EF4-FFF2-40B4-BE49-F238E27FC236}">
                <a16:creationId xmlns:a16="http://schemas.microsoft.com/office/drawing/2014/main" id="{54B799D0-4789-4A00-BFE4-1DFF35D70D11}"/>
              </a:ext>
            </a:extLst>
          </p:cNvPr>
          <p:cNvGrpSpPr/>
          <p:nvPr/>
        </p:nvGrpSpPr>
        <p:grpSpPr>
          <a:xfrm>
            <a:off x="2733368" y="2968262"/>
            <a:ext cx="1337188" cy="2971939"/>
            <a:chOff x="3175817" y="3242048"/>
            <a:chExt cx="1337188" cy="3331991"/>
          </a:xfrm>
        </p:grpSpPr>
        <p:sp>
          <p:nvSpPr>
            <p:cNvPr id="11" name="ZoneTexte 10">
              <a:extLst>
                <a:ext uri="{FF2B5EF4-FFF2-40B4-BE49-F238E27FC236}">
                  <a16:creationId xmlns:a16="http://schemas.microsoft.com/office/drawing/2014/main" id="{313EF78A-B5BD-4DE5-AA24-1D559DFFC929}"/>
                </a:ext>
              </a:extLst>
            </p:cNvPr>
            <p:cNvSpPr txBox="1"/>
            <p:nvPr/>
          </p:nvSpPr>
          <p:spPr>
            <a:xfrm>
              <a:off x="3175818" y="3552108"/>
              <a:ext cx="1337187" cy="461665"/>
            </a:xfrm>
            <a:prstGeom prst="rect">
              <a:avLst/>
            </a:prstGeom>
            <a:solidFill>
              <a:srgbClr val="FFFFFF"/>
            </a:solidFill>
          </p:spPr>
          <p:txBody>
            <a:bodyPr wrap="square" rtlCol="0">
              <a:spAutoFit/>
            </a:bodyPr>
            <a:lstStyle/>
            <a:p>
              <a:r>
                <a:rPr lang="fr-FR" sz="1200" dirty="0">
                  <a:solidFill>
                    <a:schemeClr val="bg1">
                      <a:lumMod val="50000"/>
                    </a:schemeClr>
                  </a:solidFill>
                </a:rPr>
                <a:t>NOM</a:t>
              </a:r>
            </a:p>
            <a:p>
              <a:endParaRPr lang="fr-FR" sz="1200" dirty="0">
                <a:solidFill>
                  <a:schemeClr val="bg1">
                    <a:lumMod val="50000"/>
                  </a:schemeClr>
                </a:solidFill>
              </a:endParaRPr>
            </a:p>
          </p:txBody>
        </p:sp>
        <p:sp>
          <p:nvSpPr>
            <p:cNvPr id="12" name="ZoneTexte 11">
              <a:extLst>
                <a:ext uri="{FF2B5EF4-FFF2-40B4-BE49-F238E27FC236}">
                  <a16:creationId xmlns:a16="http://schemas.microsoft.com/office/drawing/2014/main" id="{781D1398-C942-4A6C-B762-B64B328BF8D1}"/>
                </a:ext>
              </a:extLst>
            </p:cNvPr>
            <p:cNvSpPr txBox="1"/>
            <p:nvPr/>
          </p:nvSpPr>
          <p:spPr>
            <a:xfrm>
              <a:off x="3175818" y="3895224"/>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NOM</a:t>
              </a:r>
            </a:p>
          </p:txBody>
        </p:sp>
        <p:sp>
          <p:nvSpPr>
            <p:cNvPr id="13" name="ZoneTexte 12">
              <a:extLst>
                <a:ext uri="{FF2B5EF4-FFF2-40B4-BE49-F238E27FC236}">
                  <a16:creationId xmlns:a16="http://schemas.microsoft.com/office/drawing/2014/main" id="{84FBB0A7-FA1C-4675-8651-F007CB226DE1}"/>
                </a:ext>
              </a:extLst>
            </p:cNvPr>
            <p:cNvSpPr txBox="1"/>
            <p:nvPr/>
          </p:nvSpPr>
          <p:spPr>
            <a:xfrm>
              <a:off x="3175818" y="4238340"/>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NOM</a:t>
              </a:r>
            </a:p>
          </p:txBody>
        </p:sp>
        <p:sp>
          <p:nvSpPr>
            <p:cNvPr id="14" name="ZoneTexte 13">
              <a:extLst>
                <a:ext uri="{FF2B5EF4-FFF2-40B4-BE49-F238E27FC236}">
                  <a16:creationId xmlns:a16="http://schemas.microsoft.com/office/drawing/2014/main" id="{884C1B52-D0CF-4B81-B05C-D23A03DA53A2}"/>
                </a:ext>
              </a:extLst>
            </p:cNvPr>
            <p:cNvSpPr txBox="1"/>
            <p:nvPr/>
          </p:nvSpPr>
          <p:spPr>
            <a:xfrm>
              <a:off x="3175818" y="4581456"/>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NOM</a:t>
              </a:r>
            </a:p>
          </p:txBody>
        </p:sp>
        <p:sp>
          <p:nvSpPr>
            <p:cNvPr id="15" name="ZoneTexte 14">
              <a:extLst>
                <a:ext uri="{FF2B5EF4-FFF2-40B4-BE49-F238E27FC236}">
                  <a16:creationId xmlns:a16="http://schemas.microsoft.com/office/drawing/2014/main" id="{1B0F9E90-F1A7-496C-9496-D7DD1FEB0AF3}"/>
                </a:ext>
              </a:extLst>
            </p:cNvPr>
            <p:cNvSpPr txBox="1"/>
            <p:nvPr/>
          </p:nvSpPr>
          <p:spPr>
            <a:xfrm>
              <a:off x="3175818" y="4924572"/>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NOM</a:t>
              </a:r>
            </a:p>
          </p:txBody>
        </p:sp>
        <p:sp>
          <p:nvSpPr>
            <p:cNvPr id="16" name="ZoneTexte 15">
              <a:extLst>
                <a:ext uri="{FF2B5EF4-FFF2-40B4-BE49-F238E27FC236}">
                  <a16:creationId xmlns:a16="http://schemas.microsoft.com/office/drawing/2014/main" id="{A834ABCA-AC82-428B-955D-6E160E5C8E23}"/>
                </a:ext>
              </a:extLst>
            </p:cNvPr>
            <p:cNvSpPr txBox="1"/>
            <p:nvPr/>
          </p:nvSpPr>
          <p:spPr>
            <a:xfrm>
              <a:off x="3175818" y="5267688"/>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NOM</a:t>
              </a:r>
            </a:p>
          </p:txBody>
        </p:sp>
        <p:sp>
          <p:nvSpPr>
            <p:cNvPr id="17" name="ZoneTexte 16">
              <a:extLst>
                <a:ext uri="{FF2B5EF4-FFF2-40B4-BE49-F238E27FC236}">
                  <a16:creationId xmlns:a16="http://schemas.microsoft.com/office/drawing/2014/main" id="{74FCD7C1-E8D6-461A-9A4E-E40794154793}"/>
                </a:ext>
              </a:extLst>
            </p:cNvPr>
            <p:cNvSpPr txBox="1"/>
            <p:nvPr/>
          </p:nvSpPr>
          <p:spPr>
            <a:xfrm>
              <a:off x="3175818" y="5610804"/>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NOM</a:t>
              </a:r>
            </a:p>
          </p:txBody>
        </p:sp>
        <p:sp>
          <p:nvSpPr>
            <p:cNvPr id="18" name="ZoneTexte 17">
              <a:extLst>
                <a:ext uri="{FF2B5EF4-FFF2-40B4-BE49-F238E27FC236}">
                  <a16:creationId xmlns:a16="http://schemas.microsoft.com/office/drawing/2014/main" id="{C6A6AB08-6C1A-4C87-A860-5F68F304EE90}"/>
                </a:ext>
              </a:extLst>
            </p:cNvPr>
            <p:cNvSpPr txBox="1"/>
            <p:nvPr/>
          </p:nvSpPr>
          <p:spPr>
            <a:xfrm>
              <a:off x="3175818" y="5953920"/>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NOM</a:t>
              </a:r>
            </a:p>
          </p:txBody>
        </p:sp>
        <p:sp>
          <p:nvSpPr>
            <p:cNvPr id="19" name="ZoneTexte 18">
              <a:extLst>
                <a:ext uri="{FF2B5EF4-FFF2-40B4-BE49-F238E27FC236}">
                  <a16:creationId xmlns:a16="http://schemas.microsoft.com/office/drawing/2014/main" id="{1B84D359-BFFD-429D-A1A7-F12820383CEF}"/>
                </a:ext>
              </a:extLst>
            </p:cNvPr>
            <p:cNvSpPr txBox="1"/>
            <p:nvPr/>
          </p:nvSpPr>
          <p:spPr>
            <a:xfrm>
              <a:off x="3175818" y="6297040"/>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NOM</a:t>
              </a:r>
            </a:p>
          </p:txBody>
        </p:sp>
        <p:sp>
          <p:nvSpPr>
            <p:cNvPr id="20" name="ZoneTexte 19">
              <a:extLst>
                <a:ext uri="{FF2B5EF4-FFF2-40B4-BE49-F238E27FC236}">
                  <a16:creationId xmlns:a16="http://schemas.microsoft.com/office/drawing/2014/main" id="{65223AED-8AE4-4E1B-8F4C-EBD583709DC3}"/>
                </a:ext>
              </a:extLst>
            </p:cNvPr>
            <p:cNvSpPr txBox="1"/>
            <p:nvPr/>
          </p:nvSpPr>
          <p:spPr>
            <a:xfrm>
              <a:off x="3175817" y="3242048"/>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NOM</a:t>
              </a:r>
            </a:p>
          </p:txBody>
        </p:sp>
      </p:grpSp>
      <p:grpSp>
        <p:nvGrpSpPr>
          <p:cNvPr id="21" name="Groupe 20">
            <a:extLst>
              <a:ext uri="{FF2B5EF4-FFF2-40B4-BE49-F238E27FC236}">
                <a16:creationId xmlns:a16="http://schemas.microsoft.com/office/drawing/2014/main" id="{CEA01C3F-0FB4-4C9F-B61A-58E72AA5B153}"/>
              </a:ext>
            </a:extLst>
          </p:cNvPr>
          <p:cNvGrpSpPr/>
          <p:nvPr/>
        </p:nvGrpSpPr>
        <p:grpSpPr>
          <a:xfrm>
            <a:off x="4856144" y="2968262"/>
            <a:ext cx="1337188" cy="2971939"/>
            <a:chOff x="5514905" y="3230767"/>
            <a:chExt cx="1337188" cy="3331991"/>
          </a:xfrm>
        </p:grpSpPr>
        <p:sp>
          <p:nvSpPr>
            <p:cNvPr id="22" name="ZoneTexte 21">
              <a:extLst>
                <a:ext uri="{FF2B5EF4-FFF2-40B4-BE49-F238E27FC236}">
                  <a16:creationId xmlns:a16="http://schemas.microsoft.com/office/drawing/2014/main" id="{7C3C7F91-993F-45C7-AB57-432137A2D69A}"/>
                </a:ext>
              </a:extLst>
            </p:cNvPr>
            <p:cNvSpPr txBox="1"/>
            <p:nvPr/>
          </p:nvSpPr>
          <p:spPr>
            <a:xfrm>
              <a:off x="5514906" y="3540827"/>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Prénom</a:t>
              </a:r>
            </a:p>
          </p:txBody>
        </p:sp>
        <p:sp>
          <p:nvSpPr>
            <p:cNvPr id="23" name="ZoneTexte 22">
              <a:extLst>
                <a:ext uri="{FF2B5EF4-FFF2-40B4-BE49-F238E27FC236}">
                  <a16:creationId xmlns:a16="http://schemas.microsoft.com/office/drawing/2014/main" id="{B76E43BD-4802-4439-AE8F-453195BEDC2C}"/>
                </a:ext>
              </a:extLst>
            </p:cNvPr>
            <p:cNvSpPr txBox="1"/>
            <p:nvPr/>
          </p:nvSpPr>
          <p:spPr>
            <a:xfrm>
              <a:off x="5514906" y="3883943"/>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Prénom</a:t>
              </a:r>
            </a:p>
          </p:txBody>
        </p:sp>
        <p:sp>
          <p:nvSpPr>
            <p:cNvPr id="24" name="ZoneTexte 23">
              <a:extLst>
                <a:ext uri="{FF2B5EF4-FFF2-40B4-BE49-F238E27FC236}">
                  <a16:creationId xmlns:a16="http://schemas.microsoft.com/office/drawing/2014/main" id="{93E8B935-70C3-4C95-B57B-C513A4967530}"/>
                </a:ext>
              </a:extLst>
            </p:cNvPr>
            <p:cNvSpPr txBox="1"/>
            <p:nvPr/>
          </p:nvSpPr>
          <p:spPr>
            <a:xfrm>
              <a:off x="5514906" y="4227059"/>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Prénom</a:t>
              </a:r>
            </a:p>
          </p:txBody>
        </p:sp>
        <p:sp>
          <p:nvSpPr>
            <p:cNvPr id="25" name="ZoneTexte 24">
              <a:extLst>
                <a:ext uri="{FF2B5EF4-FFF2-40B4-BE49-F238E27FC236}">
                  <a16:creationId xmlns:a16="http://schemas.microsoft.com/office/drawing/2014/main" id="{CB337F4E-AFE6-4609-8A07-74D13107D54E}"/>
                </a:ext>
              </a:extLst>
            </p:cNvPr>
            <p:cNvSpPr txBox="1"/>
            <p:nvPr/>
          </p:nvSpPr>
          <p:spPr>
            <a:xfrm>
              <a:off x="5514906" y="4570175"/>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Prénom</a:t>
              </a:r>
            </a:p>
          </p:txBody>
        </p:sp>
        <p:sp>
          <p:nvSpPr>
            <p:cNvPr id="26" name="ZoneTexte 25">
              <a:extLst>
                <a:ext uri="{FF2B5EF4-FFF2-40B4-BE49-F238E27FC236}">
                  <a16:creationId xmlns:a16="http://schemas.microsoft.com/office/drawing/2014/main" id="{F65F7EC2-3F36-4586-875D-5BAF2231D974}"/>
                </a:ext>
              </a:extLst>
            </p:cNvPr>
            <p:cNvSpPr txBox="1"/>
            <p:nvPr/>
          </p:nvSpPr>
          <p:spPr>
            <a:xfrm>
              <a:off x="5514906" y="4913291"/>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Prénom</a:t>
              </a:r>
            </a:p>
          </p:txBody>
        </p:sp>
        <p:sp>
          <p:nvSpPr>
            <p:cNvPr id="27" name="ZoneTexte 26">
              <a:extLst>
                <a:ext uri="{FF2B5EF4-FFF2-40B4-BE49-F238E27FC236}">
                  <a16:creationId xmlns:a16="http://schemas.microsoft.com/office/drawing/2014/main" id="{DA2D8E45-F7F4-43C8-8A6F-4939380D712D}"/>
                </a:ext>
              </a:extLst>
            </p:cNvPr>
            <p:cNvSpPr txBox="1"/>
            <p:nvPr/>
          </p:nvSpPr>
          <p:spPr>
            <a:xfrm>
              <a:off x="5514906" y="5256407"/>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Prénom</a:t>
              </a:r>
            </a:p>
          </p:txBody>
        </p:sp>
        <p:sp>
          <p:nvSpPr>
            <p:cNvPr id="28" name="ZoneTexte 27">
              <a:extLst>
                <a:ext uri="{FF2B5EF4-FFF2-40B4-BE49-F238E27FC236}">
                  <a16:creationId xmlns:a16="http://schemas.microsoft.com/office/drawing/2014/main" id="{F38C6540-FE1D-440C-92B4-7E7E1AFD2A46}"/>
                </a:ext>
              </a:extLst>
            </p:cNvPr>
            <p:cNvSpPr txBox="1"/>
            <p:nvPr/>
          </p:nvSpPr>
          <p:spPr>
            <a:xfrm>
              <a:off x="5514906" y="5599523"/>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Prénom</a:t>
              </a:r>
            </a:p>
          </p:txBody>
        </p:sp>
        <p:sp>
          <p:nvSpPr>
            <p:cNvPr id="29" name="ZoneTexte 28">
              <a:extLst>
                <a:ext uri="{FF2B5EF4-FFF2-40B4-BE49-F238E27FC236}">
                  <a16:creationId xmlns:a16="http://schemas.microsoft.com/office/drawing/2014/main" id="{59931610-65F3-4FD5-8017-EC4CD2627F6C}"/>
                </a:ext>
              </a:extLst>
            </p:cNvPr>
            <p:cNvSpPr txBox="1"/>
            <p:nvPr/>
          </p:nvSpPr>
          <p:spPr>
            <a:xfrm>
              <a:off x="5514906" y="5942639"/>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Prénom</a:t>
              </a:r>
            </a:p>
          </p:txBody>
        </p:sp>
        <p:sp>
          <p:nvSpPr>
            <p:cNvPr id="30" name="ZoneTexte 29">
              <a:extLst>
                <a:ext uri="{FF2B5EF4-FFF2-40B4-BE49-F238E27FC236}">
                  <a16:creationId xmlns:a16="http://schemas.microsoft.com/office/drawing/2014/main" id="{5D8F2B1E-6808-4D91-858C-CB2B0EE9417F}"/>
                </a:ext>
              </a:extLst>
            </p:cNvPr>
            <p:cNvSpPr txBox="1"/>
            <p:nvPr/>
          </p:nvSpPr>
          <p:spPr>
            <a:xfrm>
              <a:off x="5514906" y="6285759"/>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Prénom</a:t>
              </a:r>
            </a:p>
          </p:txBody>
        </p:sp>
        <p:sp>
          <p:nvSpPr>
            <p:cNvPr id="31" name="ZoneTexte 30">
              <a:extLst>
                <a:ext uri="{FF2B5EF4-FFF2-40B4-BE49-F238E27FC236}">
                  <a16:creationId xmlns:a16="http://schemas.microsoft.com/office/drawing/2014/main" id="{3AD8B61A-F805-4A82-96F9-5537B5061F07}"/>
                </a:ext>
              </a:extLst>
            </p:cNvPr>
            <p:cNvSpPr txBox="1"/>
            <p:nvPr/>
          </p:nvSpPr>
          <p:spPr>
            <a:xfrm>
              <a:off x="5514905" y="3230767"/>
              <a:ext cx="1337187" cy="276999"/>
            </a:xfrm>
            <a:prstGeom prst="rect">
              <a:avLst/>
            </a:prstGeom>
            <a:solidFill>
              <a:srgbClr val="FFFFFF"/>
            </a:solidFill>
          </p:spPr>
          <p:txBody>
            <a:bodyPr wrap="square" rtlCol="0">
              <a:spAutoFit/>
            </a:bodyPr>
            <a:lstStyle/>
            <a:p>
              <a:r>
                <a:rPr lang="fr-FR" sz="1200" dirty="0">
                  <a:solidFill>
                    <a:schemeClr val="bg1">
                      <a:lumMod val="50000"/>
                    </a:schemeClr>
                  </a:solidFill>
                </a:rPr>
                <a:t>Prénom</a:t>
              </a:r>
            </a:p>
          </p:txBody>
        </p:sp>
      </p:grpSp>
      <p:grpSp>
        <p:nvGrpSpPr>
          <p:cNvPr id="32" name="Groupe 31">
            <a:extLst>
              <a:ext uri="{FF2B5EF4-FFF2-40B4-BE49-F238E27FC236}">
                <a16:creationId xmlns:a16="http://schemas.microsoft.com/office/drawing/2014/main" id="{3DB69DD2-3DB4-4487-A0D1-4392BA0FA156}"/>
              </a:ext>
            </a:extLst>
          </p:cNvPr>
          <p:cNvGrpSpPr/>
          <p:nvPr/>
        </p:nvGrpSpPr>
        <p:grpSpPr>
          <a:xfrm>
            <a:off x="7019770" y="3022285"/>
            <a:ext cx="1976746" cy="3001872"/>
            <a:chOff x="5514905" y="3230767"/>
            <a:chExt cx="1337188" cy="3365550"/>
          </a:xfrm>
        </p:grpSpPr>
        <p:sp>
          <p:nvSpPr>
            <p:cNvPr id="33" name="ZoneTexte 32">
              <a:extLst>
                <a:ext uri="{FF2B5EF4-FFF2-40B4-BE49-F238E27FC236}">
                  <a16:creationId xmlns:a16="http://schemas.microsoft.com/office/drawing/2014/main" id="{7B5E9B35-C370-44FB-9019-24B885C8ECA4}"/>
                </a:ext>
              </a:extLst>
            </p:cNvPr>
            <p:cNvSpPr txBox="1"/>
            <p:nvPr/>
          </p:nvSpPr>
          <p:spPr>
            <a:xfrm>
              <a:off x="5514906" y="3540827"/>
              <a:ext cx="1337187" cy="310558"/>
            </a:xfrm>
            <a:prstGeom prst="rect">
              <a:avLst/>
            </a:prstGeom>
            <a:solidFill>
              <a:srgbClr val="FFFFFF"/>
            </a:solidFill>
          </p:spPr>
          <p:txBody>
            <a:bodyPr wrap="square" rtlCol="0">
              <a:spAutoFit/>
            </a:bodyPr>
            <a:lstStyle/>
            <a:p>
              <a:r>
                <a:rPr lang="fr-FR" sz="1200" dirty="0">
                  <a:solidFill>
                    <a:schemeClr val="bg1">
                      <a:lumMod val="50000"/>
                    </a:schemeClr>
                  </a:solidFill>
                </a:rPr>
                <a:t>Structure</a:t>
              </a:r>
            </a:p>
          </p:txBody>
        </p:sp>
        <p:sp>
          <p:nvSpPr>
            <p:cNvPr id="34" name="ZoneTexte 33">
              <a:extLst>
                <a:ext uri="{FF2B5EF4-FFF2-40B4-BE49-F238E27FC236}">
                  <a16:creationId xmlns:a16="http://schemas.microsoft.com/office/drawing/2014/main" id="{0F236053-1791-4E7D-95C5-D725079F9EAD}"/>
                </a:ext>
              </a:extLst>
            </p:cNvPr>
            <p:cNvSpPr txBox="1"/>
            <p:nvPr/>
          </p:nvSpPr>
          <p:spPr>
            <a:xfrm>
              <a:off x="5514906" y="3883943"/>
              <a:ext cx="1337187" cy="310558"/>
            </a:xfrm>
            <a:prstGeom prst="rect">
              <a:avLst/>
            </a:prstGeom>
            <a:solidFill>
              <a:srgbClr val="FFFFFF"/>
            </a:solidFill>
          </p:spPr>
          <p:txBody>
            <a:bodyPr wrap="square" rtlCol="0">
              <a:spAutoFit/>
            </a:bodyPr>
            <a:lstStyle/>
            <a:p>
              <a:r>
                <a:rPr lang="fr-FR" sz="1200" dirty="0">
                  <a:solidFill>
                    <a:schemeClr val="bg1">
                      <a:lumMod val="50000"/>
                    </a:schemeClr>
                  </a:solidFill>
                </a:rPr>
                <a:t>Structure</a:t>
              </a:r>
            </a:p>
          </p:txBody>
        </p:sp>
        <p:sp>
          <p:nvSpPr>
            <p:cNvPr id="35" name="ZoneTexte 34">
              <a:extLst>
                <a:ext uri="{FF2B5EF4-FFF2-40B4-BE49-F238E27FC236}">
                  <a16:creationId xmlns:a16="http://schemas.microsoft.com/office/drawing/2014/main" id="{573F53AE-1F84-41AE-9B88-363FCB676379}"/>
                </a:ext>
              </a:extLst>
            </p:cNvPr>
            <p:cNvSpPr txBox="1"/>
            <p:nvPr/>
          </p:nvSpPr>
          <p:spPr>
            <a:xfrm>
              <a:off x="5514906" y="4227059"/>
              <a:ext cx="1337187" cy="310558"/>
            </a:xfrm>
            <a:prstGeom prst="rect">
              <a:avLst/>
            </a:prstGeom>
            <a:solidFill>
              <a:srgbClr val="FFFFFF"/>
            </a:solidFill>
          </p:spPr>
          <p:txBody>
            <a:bodyPr wrap="square" rtlCol="0">
              <a:spAutoFit/>
            </a:bodyPr>
            <a:lstStyle/>
            <a:p>
              <a:r>
                <a:rPr lang="fr-FR" sz="1200" dirty="0">
                  <a:solidFill>
                    <a:schemeClr val="bg1">
                      <a:lumMod val="50000"/>
                    </a:schemeClr>
                  </a:solidFill>
                </a:rPr>
                <a:t>Structure</a:t>
              </a:r>
            </a:p>
          </p:txBody>
        </p:sp>
        <p:sp>
          <p:nvSpPr>
            <p:cNvPr id="36" name="ZoneTexte 35">
              <a:extLst>
                <a:ext uri="{FF2B5EF4-FFF2-40B4-BE49-F238E27FC236}">
                  <a16:creationId xmlns:a16="http://schemas.microsoft.com/office/drawing/2014/main" id="{A38BB5F6-72AD-4588-8360-A86D3C7A9412}"/>
                </a:ext>
              </a:extLst>
            </p:cNvPr>
            <p:cNvSpPr txBox="1"/>
            <p:nvPr/>
          </p:nvSpPr>
          <p:spPr>
            <a:xfrm>
              <a:off x="5514906" y="4570175"/>
              <a:ext cx="1337187" cy="310558"/>
            </a:xfrm>
            <a:prstGeom prst="rect">
              <a:avLst/>
            </a:prstGeom>
            <a:solidFill>
              <a:srgbClr val="FFFFFF"/>
            </a:solidFill>
          </p:spPr>
          <p:txBody>
            <a:bodyPr wrap="square" rtlCol="0">
              <a:spAutoFit/>
            </a:bodyPr>
            <a:lstStyle/>
            <a:p>
              <a:r>
                <a:rPr lang="fr-FR" sz="1200" dirty="0">
                  <a:solidFill>
                    <a:schemeClr val="bg1">
                      <a:lumMod val="50000"/>
                    </a:schemeClr>
                  </a:solidFill>
                </a:rPr>
                <a:t>Structure</a:t>
              </a:r>
            </a:p>
          </p:txBody>
        </p:sp>
        <p:sp>
          <p:nvSpPr>
            <p:cNvPr id="37" name="ZoneTexte 36">
              <a:extLst>
                <a:ext uri="{FF2B5EF4-FFF2-40B4-BE49-F238E27FC236}">
                  <a16:creationId xmlns:a16="http://schemas.microsoft.com/office/drawing/2014/main" id="{A8BBE058-B2A4-49C6-B4C8-7A7B0BCA57F5}"/>
                </a:ext>
              </a:extLst>
            </p:cNvPr>
            <p:cNvSpPr txBox="1"/>
            <p:nvPr/>
          </p:nvSpPr>
          <p:spPr>
            <a:xfrm>
              <a:off x="5514906" y="4913291"/>
              <a:ext cx="1337187" cy="310558"/>
            </a:xfrm>
            <a:prstGeom prst="rect">
              <a:avLst/>
            </a:prstGeom>
            <a:solidFill>
              <a:srgbClr val="FFFFFF"/>
            </a:solidFill>
          </p:spPr>
          <p:txBody>
            <a:bodyPr wrap="square" rtlCol="0">
              <a:spAutoFit/>
            </a:bodyPr>
            <a:lstStyle/>
            <a:p>
              <a:r>
                <a:rPr lang="fr-FR" sz="1200" dirty="0">
                  <a:solidFill>
                    <a:schemeClr val="bg1">
                      <a:lumMod val="50000"/>
                    </a:schemeClr>
                  </a:solidFill>
                </a:rPr>
                <a:t>Structure</a:t>
              </a:r>
            </a:p>
          </p:txBody>
        </p:sp>
        <p:sp>
          <p:nvSpPr>
            <p:cNvPr id="38" name="ZoneTexte 37">
              <a:extLst>
                <a:ext uri="{FF2B5EF4-FFF2-40B4-BE49-F238E27FC236}">
                  <a16:creationId xmlns:a16="http://schemas.microsoft.com/office/drawing/2014/main" id="{B33D0B0F-8E26-4433-A7DC-D102A96B06B5}"/>
                </a:ext>
              </a:extLst>
            </p:cNvPr>
            <p:cNvSpPr txBox="1"/>
            <p:nvPr/>
          </p:nvSpPr>
          <p:spPr>
            <a:xfrm>
              <a:off x="5514906" y="5256407"/>
              <a:ext cx="1337187" cy="310558"/>
            </a:xfrm>
            <a:prstGeom prst="rect">
              <a:avLst/>
            </a:prstGeom>
            <a:solidFill>
              <a:srgbClr val="FFFFFF"/>
            </a:solidFill>
          </p:spPr>
          <p:txBody>
            <a:bodyPr wrap="square" rtlCol="0">
              <a:spAutoFit/>
            </a:bodyPr>
            <a:lstStyle/>
            <a:p>
              <a:r>
                <a:rPr lang="fr-FR" sz="1200" dirty="0">
                  <a:solidFill>
                    <a:schemeClr val="bg1">
                      <a:lumMod val="50000"/>
                    </a:schemeClr>
                  </a:solidFill>
                </a:rPr>
                <a:t>Structure</a:t>
              </a:r>
            </a:p>
          </p:txBody>
        </p:sp>
        <p:sp>
          <p:nvSpPr>
            <p:cNvPr id="39" name="ZoneTexte 38">
              <a:extLst>
                <a:ext uri="{FF2B5EF4-FFF2-40B4-BE49-F238E27FC236}">
                  <a16:creationId xmlns:a16="http://schemas.microsoft.com/office/drawing/2014/main" id="{D3E4D309-404C-40C4-BA7F-DAC911D8B44E}"/>
                </a:ext>
              </a:extLst>
            </p:cNvPr>
            <p:cNvSpPr txBox="1"/>
            <p:nvPr/>
          </p:nvSpPr>
          <p:spPr>
            <a:xfrm>
              <a:off x="5514906" y="5599523"/>
              <a:ext cx="1337187" cy="310558"/>
            </a:xfrm>
            <a:prstGeom prst="rect">
              <a:avLst/>
            </a:prstGeom>
            <a:solidFill>
              <a:srgbClr val="FFFFFF"/>
            </a:solidFill>
          </p:spPr>
          <p:txBody>
            <a:bodyPr wrap="square" rtlCol="0">
              <a:spAutoFit/>
            </a:bodyPr>
            <a:lstStyle/>
            <a:p>
              <a:r>
                <a:rPr lang="fr-FR" sz="1200" dirty="0">
                  <a:solidFill>
                    <a:schemeClr val="bg1">
                      <a:lumMod val="50000"/>
                    </a:schemeClr>
                  </a:solidFill>
                </a:rPr>
                <a:t>Structure</a:t>
              </a:r>
            </a:p>
          </p:txBody>
        </p:sp>
        <p:sp>
          <p:nvSpPr>
            <p:cNvPr id="40" name="ZoneTexte 39">
              <a:extLst>
                <a:ext uri="{FF2B5EF4-FFF2-40B4-BE49-F238E27FC236}">
                  <a16:creationId xmlns:a16="http://schemas.microsoft.com/office/drawing/2014/main" id="{DE35C765-BE30-4929-8CF6-E1846892C696}"/>
                </a:ext>
              </a:extLst>
            </p:cNvPr>
            <p:cNvSpPr txBox="1"/>
            <p:nvPr/>
          </p:nvSpPr>
          <p:spPr>
            <a:xfrm>
              <a:off x="5514906" y="5942640"/>
              <a:ext cx="1337187" cy="310558"/>
            </a:xfrm>
            <a:prstGeom prst="rect">
              <a:avLst/>
            </a:prstGeom>
            <a:solidFill>
              <a:srgbClr val="FFFFFF"/>
            </a:solidFill>
          </p:spPr>
          <p:txBody>
            <a:bodyPr wrap="square" rtlCol="0">
              <a:spAutoFit/>
            </a:bodyPr>
            <a:lstStyle/>
            <a:p>
              <a:r>
                <a:rPr lang="fr-FR" sz="1200" dirty="0">
                  <a:solidFill>
                    <a:schemeClr val="bg1">
                      <a:lumMod val="50000"/>
                    </a:schemeClr>
                  </a:solidFill>
                </a:rPr>
                <a:t>Structure</a:t>
              </a:r>
            </a:p>
          </p:txBody>
        </p:sp>
        <p:sp>
          <p:nvSpPr>
            <p:cNvPr id="41" name="ZoneTexte 40">
              <a:extLst>
                <a:ext uri="{FF2B5EF4-FFF2-40B4-BE49-F238E27FC236}">
                  <a16:creationId xmlns:a16="http://schemas.microsoft.com/office/drawing/2014/main" id="{FE9D1081-8C0C-4E16-AEDB-9A6E5FA145EA}"/>
                </a:ext>
              </a:extLst>
            </p:cNvPr>
            <p:cNvSpPr txBox="1"/>
            <p:nvPr/>
          </p:nvSpPr>
          <p:spPr>
            <a:xfrm>
              <a:off x="5514906" y="6285759"/>
              <a:ext cx="1337187" cy="310558"/>
            </a:xfrm>
            <a:prstGeom prst="rect">
              <a:avLst/>
            </a:prstGeom>
            <a:solidFill>
              <a:srgbClr val="FFFFFF"/>
            </a:solidFill>
          </p:spPr>
          <p:txBody>
            <a:bodyPr wrap="square" rtlCol="0">
              <a:spAutoFit/>
            </a:bodyPr>
            <a:lstStyle/>
            <a:p>
              <a:r>
                <a:rPr lang="fr-FR" sz="1200" dirty="0">
                  <a:solidFill>
                    <a:schemeClr val="bg1">
                      <a:lumMod val="50000"/>
                    </a:schemeClr>
                  </a:solidFill>
                </a:rPr>
                <a:t>Structure</a:t>
              </a:r>
            </a:p>
          </p:txBody>
        </p:sp>
        <p:sp>
          <p:nvSpPr>
            <p:cNvPr id="42" name="ZoneTexte 41">
              <a:extLst>
                <a:ext uri="{FF2B5EF4-FFF2-40B4-BE49-F238E27FC236}">
                  <a16:creationId xmlns:a16="http://schemas.microsoft.com/office/drawing/2014/main" id="{05731A07-55D2-4436-B6EB-E3D18CD111F7}"/>
                </a:ext>
              </a:extLst>
            </p:cNvPr>
            <p:cNvSpPr txBox="1"/>
            <p:nvPr/>
          </p:nvSpPr>
          <p:spPr>
            <a:xfrm>
              <a:off x="5514905" y="3230767"/>
              <a:ext cx="1337187" cy="310558"/>
            </a:xfrm>
            <a:prstGeom prst="rect">
              <a:avLst/>
            </a:prstGeom>
            <a:solidFill>
              <a:srgbClr val="FFFFFF"/>
            </a:solidFill>
          </p:spPr>
          <p:txBody>
            <a:bodyPr wrap="square" rtlCol="0">
              <a:spAutoFit/>
            </a:bodyPr>
            <a:lstStyle/>
            <a:p>
              <a:r>
                <a:rPr lang="fr-FR" sz="1200" dirty="0">
                  <a:solidFill>
                    <a:schemeClr val="bg1">
                      <a:lumMod val="50000"/>
                    </a:schemeClr>
                  </a:solidFill>
                </a:rPr>
                <a:t>Structure</a:t>
              </a:r>
            </a:p>
          </p:txBody>
        </p:sp>
      </p:grpSp>
    </p:spTree>
    <p:extLst>
      <p:ext uri="{BB962C8B-B14F-4D97-AF65-F5344CB8AC3E}">
        <p14:creationId xmlns:p14="http://schemas.microsoft.com/office/powerpoint/2010/main" val="1328449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3977BBD-2791-874C-B5B1-F0C93900D18E}"/>
              </a:ext>
            </a:extLst>
          </p:cNvPr>
          <p:cNvSpPr>
            <a:spLocks noGrp="1"/>
          </p:cNvSpPr>
          <p:nvPr>
            <p:ph type="sldNum" sz="quarter" idx="12"/>
          </p:nvPr>
        </p:nvSpPr>
        <p:spPr>
          <a:xfrm>
            <a:off x="11353800" y="6236575"/>
            <a:ext cx="711200" cy="365125"/>
          </a:xfrm>
        </p:spPr>
        <p:txBody>
          <a:bodyPr/>
          <a:lstStyle/>
          <a:p>
            <a:fld id="{B3DC7CD3-E059-442A-912E-598EA0B387A3}" type="slidenum">
              <a:rPr lang="fr-FR" smtClean="0"/>
              <a:pPr/>
              <a:t>27</a:t>
            </a:fld>
            <a:endParaRPr lang="fr-FR" dirty="0"/>
          </a:p>
        </p:txBody>
      </p:sp>
      <p:sp>
        <p:nvSpPr>
          <p:cNvPr id="5" name="ZoneTexte 4">
            <a:extLst>
              <a:ext uri="{FF2B5EF4-FFF2-40B4-BE49-F238E27FC236}">
                <a16:creationId xmlns:a16="http://schemas.microsoft.com/office/drawing/2014/main" id="{B9F4882F-E9E7-EB48-9AFB-F1B32055E9E1}"/>
              </a:ext>
            </a:extLst>
          </p:cNvPr>
          <p:cNvSpPr txBox="1"/>
          <p:nvPr>
            <p:custDataLst>
              <p:tags r:id="rId1"/>
            </p:custDataLst>
          </p:nvPr>
        </p:nvSpPr>
        <p:spPr>
          <a:xfrm>
            <a:off x="696000" y="277462"/>
            <a:ext cx="10800000" cy="830997"/>
          </a:xfrm>
          <a:prstGeom prst="rect">
            <a:avLst/>
          </a:prstGeom>
          <a:noFill/>
        </p:spPr>
        <p:txBody>
          <a:bodyPr wrap="square" rtlCol="0">
            <a:spAutoFit/>
          </a:bodyPr>
          <a:lstStyle/>
          <a:p>
            <a:pPr marL="342900" indent="-342900">
              <a:buFont typeface="+mj-lt"/>
              <a:buAutoNum type="arabicPeriod"/>
            </a:pPr>
            <a:r>
              <a:rPr lang="fr-FR" sz="1600" dirty="0"/>
              <a:t>Sélectionnez le stagiaire pour lequel vous voulez générer ces documents. Vous pouvez rechercher directement son nom et prénom ou vous pouvez rechercher par organisme. N'oubliez pas de cliquer sur la loupe et de cliquer sur le nom de votre stagiaire.</a:t>
            </a:r>
            <a:endParaRPr lang="en-US" sz="1600" dirty="0"/>
          </a:p>
        </p:txBody>
      </p:sp>
      <p:sp>
        <p:nvSpPr>
          <p:cNvPr id="22" name="ZoneTexte 21">
            <a:extLst>
              <a:ext uri="{FF2B5EF4-FFF2-40B4-BE49-F238E27FC236}">
                <a16:creationId xmlns:a16="http://schemas.microsoft.com/office/drawing/2014/main" id="{C39D3620-C384-EE40-99AC-524C1DF506DF}"/>
              </a:ext>
            </a:extLst>
          </p:cNvPr>
          <p:cNvSpPr txBox="1"/>
          <p:nvPr>
            <p:custDataLst>
              <p:tags r:id="rId2"/>
            </p:custDataLst>
          </p:nvPr>
        </p:nvSpPr>
        <p:spPr>
          <a:xfrm>
            <a:off x="696000" y="3719468"/>
            <a:ext cx="10800000" cy="338554"/>
          </a:xfrm>
          <a:prstGeom prst="rect">
            <a:avLst/>
          </a:prstGeom>
          <a:noFill/>
        </p:spPr>
        <p:txBody>
          <a:bodyPr wrap="square" rtlCol="0">
            <a:spAutoFit/>
          </a:bodyPr>
          <a:lstStyle/>
          <a:p>
            <a:r>
              <a:rPr lang="en-US" sz="1600" dirty="0"/>
              <a:t>2. </a:t>
            </a:r>
            <a:r>
              <a:rPr lang="fr-FR" sz="1600" dirty="0"/>
              <a:t>Vous arriverez sur cette page où vous pourrez directement générer un CV, en cliquant sur "Curriculum vitae".</a:t>
            </a:r>
            <a:r>
              <a:rPr lang="en-US" sz="1600" dirty="0"/>
              <a:t> </a:t>
            </a:r>
          </a:p>
        </p:txBody>
      </p:sp>
      <p:pic>
        <p:nvPicPr>
          <p:cNvPr id="26" name="Image 25">
            <a:extLst>
              <a:ext uri="{FF2B5EF4-FFF2-40B4-BE49-F238E27FC236}">
                <a16:creationId xmlns:a16="http://schemas.microsoft.com/office/drawing/2014/main" id="{3B12A0B1-46EB-D345-8306-42EF987C4F5B}"/>
              </a:ext>
            </a:extLst>
          </p:cNvPr>
          <p:cNvPicPr>
            <a:picLocks noChangeAspect="1"/>
          </p:cNvPicPr>
          <p:nvPr/>
        </p:nvPicPr>
        <p:blipFill rotWithShape="1">
          <a:blip r:embed="rId7">
            <a:extLst>
              <a:ext uri="{28A0092B-C50C-407E-A947-70E740481C1C}">
                <a14:useLocalDpi xmlns:a14="http://schemas.microsoft.com/office/drawing/2010/main" val="0"/>
              </a:ext>
            </a:extLst>
          </a:blip>
          <a:srcRect t="15303" b="9464"/>
          <a:stretch/>
        </p:blipFill>
        <p:spPr>
          <a:xfrm>
            <a:off x="696000" y="4306528"/>
            <a:ext cx="10800000" cy="2135464"/>
          </a:xfrm>
          <a:prstGeom prst="rect">
            <a:avLst/>
          </a:prstGeom>
        </p:spPr>
      </p:pic>
      <p:sp>
        <p:nvSpPr>
          <p:cNvPr id="27" name="Ellipse 26">
            <a:extLst>
              <a:ext uri="{FF2B5EF4-FFF2-40B4-BE49-F238E27FC236}">
                <a16:creationId xmlns:a16="http://schemas.microsoft.com/office/drawing/2014/main" id="{8397F31A-9A7D-624D-8309-BF460FE94D58}"/>
              </a:ext>
            </a:extLst>
          </p:cNvPr>
          <p:cNvSpPr/>
          <p:nvPr>
            <p:custDataLst>
              <p:tags r:id="rId3"/>
            </p:custDataLst>
          </p:nvPr>
        </p:nvSpPr>
        <p:spPr>
          <a:xfrm>
            <a:off x="9294812" y="4306528"/>
            <a:ext cx="2360296" cy="51265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60672B8C-687A-407E-9B88-98DB4D6B876A}"/>
              </a:ext>
            </a:extLst>
          </p:cNvPr>
          <p:cNvPicPr>
            <a:picLocks noChangeAspect="1"/>
          </p:cNvPicPr>
          <p:nvPr/>
        </p:nvPicPr>
        <p:blipFill rotWithShape="1">
          <a:blip r:embed="rId8"/>
          <a:srcRect t="1952"/>
          <a:stretch/>
        </p:blipFill>
        <p:spPr>
          <a:xfrm>
            <a:off x="696000" y="1435510"/>
            <a:ext cx="10699587" cy="1768330"/>
          </a:xfrm>
          <a:prstGeom prst="rect">
            <a:avLst/>
          </a:prstGeom>
        </p:spPr>
      </p:pic>
      <p:sp>
        <p:nvSpPr>
          <p:cNvPr id="9" name="Ellipse 8">
            <a:extLst>
              <a:ext uri="{FF2B5EF4-FFF2-40B4-BE49-F238E27FC236}">
                <a16:creationId xmlns:a16="http://schemas.microsoft.com/office/drawing/2014/main" id="{C66C883D-B225-EE4D-8769-8E68298C98CB}"/>
              </a:ext>
            </a:extLst>
          </p:cNvPr>
          <p:cNvSpPr/>
          <p:nvPr>
            <p:custDataLst>
              <p:tags r:id="rId4"/>
            </p:custDataLst>
          </p:nvPr>
        </p:nvSpPr>
        <p:spPr>
          <a:xfrm>
            <a:off x="785411" y="2682596"/>
            <a:ext cx="9004935" cy="520860"/>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AB0A7F79-6888-D14E-85C8-4FB66387F001}"/>
              </a:ext>
            </a:extLst>
          </p:cNvPr>
          <p:cNvSpPr/>
          <p:nvPr>
            <p:custDataLst>
              <p:tags r:id="rId5"/>
            </p:custDataLst>
          </p:nvPr>
        </p:nvSpPr>
        <p:spPr>
          <a:xfrm>
            <a:off x="10010753" y="2773749"/>
            <a:ext cx="363794" cy="338554"/>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94396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530E7D4-A617-4755-B2AC-B536EE1B0AD8}"/>
              </a:ext>
            </a:extLst>
          </p:cNvPr>
          <p:cNvPicPr>
            <a:picLocks noChangeAspect="1"/>
          </p:cNvPicPr>
          <p:nvPr/>
        </p:nvPicPr>
        <p:blipFill>
          <a:blip r:embed="rId6"/>
          <a:stretch>
            <a:fillRect/>
          </a:stretch>
        </p:blipFill>
        <p:spPr>
          <a:xfrm>
            <a:off x="909400" y="682462"/>
            <a:ext cx="10586600" cy="2000880"/>
          </a:xfrm>
          <a:prstGeom prst="rect">
            <a:avLst/>
          </a:prstGeom>
        </p:spPr>
      </p:pic>
      <p:pic>
        <p:nvPicPr>
          <p:cNvPr id="6" name="Image 5">
            <a:extLst>
              <a:ext uri="{FF2B5EF4-FFF2-40B4-BE49-F238E27FC236}">
                <a16:creationId xmlns:a16="http://schemas.microsoft.com/office/drawing/2014/main" id="{39377C6D-4D54-4466-A688-A318C58F2164}"/>
              </a:ext>
            </a:extLst>
          </p:cNvPr>
          <p:cNvPicPr>
            <a:picLocks noChangeAspect="1"/>
          </p:cNvPicPr>
          <p:nvPr/>
        </p:nvPicPr>
        <p:blipFill>
          <a:blip r:embed="rId7"/>
          <a:stretch>
            <a:fillRect/>
          </a:stretch>
        </p:blipFill>
        <p:spPr>
          <a:xfrm>
            <a:off x="909400" y="3135842"/>
            <a:ext cx="10552840" cy="3544517"/>
          </a:xfrm>
          <a:prstGeom prst="rect">
            <a:avLst/>
          </a:prstGeom>
        </p:spPr>
      </p:pic>
      <p:sp>
        <p:nvSpPr>
          <p:cNvPr id="4" name="Espace réservé du numéro de diapositive 3">
            <a:extLst>
              <a:ext uri="{FF2B5EF4-FFF2-40B4-BE49-F238E27FC236}">
                <a16:creationId xmlns:a16="http://schemas.microsoft.com/office/drawing/2014/main" id="{B3977BBD-2791-874C-B5B1-F0C93900D18E}"/>
              </a:ext>
            </a:extLst>
          </p:cNvPr>
          <p:cNvSpPr>
            <a:spLocks noGrp="1"/>
          </p:cNvSpPr>
          <p:nvPr>
            <p:ph type="sldNum" sz="quarter" idx="12"/>
          </p:nvPr>
        </p:nvSpPr>
        <p:spPr/>
        <p:txBody>
          <a:bodyPr/>
          <a:lstStyle/>
          <a:p>
            <a:fld id="{B3DC7CD3-E059-442A-912E-598EA0B387A3}" type="slidenum">
              <a:rPr lang="fr-FR" smtClean="0"/>
              <a:pPr/>
              <a:t>28</a:t>
            </a:fld>
            <a:endParaRPr lang="fr-FR" dirty="0"/>
          </a:p>
        </p:txBody>
      </p:sp>
      <p:sp>
        <p:nvSpPr>
          <p:cNvPr id="5" name="ZoneTexte 4">
            <a:extLst>
              <a:ext uri="{FF2B5EF4-FFF2-40B4-BE49-F238E27FC236}">
                <a16:creationId xmlns:a16="http://schemas.microsoft.com/office/drawing/2014/main" id="{B9F4882F-E9E7-EB48-9AFB-F1B32055E9E1}"/>
              </a:ext>
            </a:extLst>
          </p:cNvPr>
          <p:cNvSpPr txBox="1"/>
          <p:nvPr>
            <p:custDataLst>
              <p:tags r:id="rId1"/>
            </p:custDataLst>
          </p:nvPr>
        </p:nvSpPr>
        <p:spPr>
          <a:xfrm>
            <a:off x="909400" y="262027"/>
            <a:ext cx="10800000" cy="338554"/>
          </a:xfrm>
          <a:prstGeom prst="rect">
            <a:avLst/>
          </a:prstGeom>
          <a:noFill/>
        </p:spPr>
        <p:txBody>
          <a:bodyPr wrap="square" rtlCol="0">
            <a:spAutoFit/>
          </a:bodyPr>
          <a:lstStyle/>
          <a:p>
            <a:r>
              <a:rPr lang="fr-FR" sz="1600" dirty="0"/>
              <a:t>Si vous souhaitez générer un certificat ou un passeport de compétences, cliquez sur l'onglet « soft </a:t>
            </a:r>
            <a:r>
              <a:rPr lang="fr-FR" sz="1600" dirty="0" err="1"/>
              <a:t>skills</a:t>
            </a:r>
            <a:r>
              <a:rPr lang="fr-FR" sz="1600" dirty="0"/>
              <a:t> »</a:t>
            </a:r>
            <a:endParaRPr lang="en-US" sz="1600" dirty="0"/>
          </a:p>
        </p:txBody>
      </p:sp>
      <p:sp>
        <p:nvSpPr>
          <p:cNvPr id="22" name="ZoneTexte 21">
            <a:extLst>
              <a:ext uri="{FF2B5EF4-FFF2-40B4-BE49-F238E27FC236}">
                <a16:creationId xmlns:a16="http://schemas.microsoft.com/office/drawing/2014/main" id="{C39D3620-C384-EE40-99AC-524C1DF506DF}"/>
              </a:ext>
            </a:extLst>
          </p:cNvPr>
          <p:cNvSpPr txBox="1"/>
          <p:nvPr>
            <p:custDataLst>
              <p:tags r:id="rId2"/>
            </p:custDataLst>
          </p:nvPr>
        </p:nvSpPr>
        <p:spPr>
          <a:xfrm>
            <a:off x="909400" y="2742193"/>
            <a:ext cx="10800000" cy="338554"/>
          </a:xfrm>
          <a:prstGeom prst="rect">
            <a:avLst/>
          </a:prstGeom>
          <a:noFill/>
        </p:spPr>
        <p:txBody>
          <a:bodyPr wrap="square" rtlCol="0">
            <a:spAutoFit/>
          </a:bodyPr>
          <a:lstStyle/>
          <a:p>
            <a:r>
              <a:rPr lang="fr-FR" sz="1600" dirty="0"/>
              <a:t>Vous arriverez sur cette page où vous pourrez générer le certificat et le passeport « soft </a:t>
            </a:r>
            <a:r>
              <a:rPr lang="fr-FR" sz="1600" dirty="0" err="1"/>
              <a:t>skills</a:t>
            </a:r>
            <a:r>
              <a:rPr lang="fr-FR" sz="1600" dirty="0"/>
              <a:t> »</a:t>
            </a:r>
            <a:endParaRPr lang="en-US" sz="1600" dirty="0"/>
          </a:p>
        </p:txBody>
      </p:sp>
      <p:sp>
        <p:nvSpPr>
          <p:cNvPr id="27" name="Ellipse 26">
            <a:extLst>
              <a:ext uri="{FF2B5EF4-FFF2-40B4-BE49-F238E27FC236}">
                <a16:creationId xmlns:a16="http://schemas.microsoft.com/office/drawing/2014/main" id="{8397F31A-9A7D-624D-8309-BF460FE94D58}"/>
              </a:ext>
            </a:extLst>
          </p:cNvPr>
          <p:cNvSpPr/>
          <p:nvPr>
            <p:custDataLst>
              <p:tags r:id="rId3"/>
            </p:custDataLst>
          </p:nvPr>
        </p:nvSpPr>
        <p:spPr>
          <a:xfrm>
            <a:off x="6335481" y="1742047"/>
            <a:ext cx="2360296" cy="520860"/>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A9529628-BF0B-2D46-B766-F3E60B085014}"/>
              </a:ext>
            </a:extLst>
          </p:cNvPr>
          <p:cNvSpPr/>
          <p:nvPr>
            <p:custDataLst>
              <p:tags r:id="rId4"/>
            </p:custDataLst>
          </p:nvPr>
        </p:nvSpPr>
        <p:spPr>
          <a:xfrm>
            <a:off x="7922364" y="5000201"/>
            <a:ext cx="3360235" cy="54679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77391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614B82B-E419-427A-8A30-52482FDD5D9D}"/>
              </a:ext>
            </a:extLst>
          </p:cNvPr>
          <p:cNvSpPr>
            <a:spLocks noGrp="1"/>
          </p:cNvSpPr>
          <p:nvPr>
            <p:ph type="sldNum" sz="quarter" idx="12"/>
          </p:nvPr>
        </p:nvSpPr>
        <p:spPr/>
        <p:txBody>
          <a:bodyPr/>
          <a:lstStyle/>
          <a:p>
            <a:fld id="{B3DC7CD3-E059-442A-912E-598EA0B387A3}" type="slidenum">
              <a:rPr lang="fr-FR" smtClean="0"/>
              <a:pPr/>
              <a:t>29</a:t>
            </a:fld>
            <a:endParaRPr lang="fr-FR" dirty="0"/>
          </a:p>
        </p:txBody>
      </p:sp>
      <p:sp>
        <p:nvSpPr>
          <p:cNvPr id="6" name="ZoneTexte 5">
            <a:extLst>
              <a:ext uri="{FF2B5EF4-FFF2-40B4-BE49-F238E27FC236}">
                <a16:creationId xmlns:a16="http://schemas.microsoft.com/office/drawing/2014/main" id="{C4C39C0A-572A-49BA-BAB9-E14004C4E290}"/>
              </a:ext>
            </a:extLst>
          </p:cNvPr>
          <p:cNvSpPr txBox="1"/>
          <p:nvPr/>
        </p:nvSpPr>
        <p:spPr>
          <a:xfrm>
            <a:off x="852407" y="2485812"/>
            <a:ext cx="7005234" cy="1754326"/>
          </a:xfrm>
          <a:prstGeom prst="rect">
            <a:avLst/>
          </a:prstGeom>
          <a:noFill/>
        </p:spPr>
        <p:txBody>
          <a:bodyPr wrap="square">
            <a:spAutoFit/>
          </a:bodyPr>
          <a:lstStyle/>
          <a:p>
            <a:pPr marL="742950" lvl="1" indent="-285750">
              <a:buFont typeface="Arial" panose="020B0604020202020204" pitchFamily="34" charset="0"/>
              <a:buChar char="•"/>
            </a:pPr>
            <a:r>
              <a:rPr lang="en-US" dirty="0" err="1">
                <a:hlinkClick r:id="rId2" action="ppaction://hlinksldjump"/>
              </a:rPr>
              <a:t>Accéder</a:t>
            </a:r>
            <a:r>
              <a:rPr lang="en-US" dirty="0">
                <a:hlinkClick r:id="rId2" action="ppaction://hlinksldjump"/>
              </a:rPr>
              <a:t> à MOBITRAIN</a:t>
            </a:r>
            <a:endParaRPr lang="en-US" dirty="0"/>
          </a:p>
          <a:p>
            <a:pPr marL="742950" lvl="1" indent="-285750">
              <a:buFont typeface="Arial" panose="020B0604020202020204" pitchFamily="34" charset="0"/>
              <a:buChar char="•"/>
            </a:pPr>
            <a:r>
              <a:rPr lang="fr-FR" dirty="0">
                <a:hlinkClick r:id="rId3" action="ppaction://hlinksldjump"/>
              </a:rPr>
              <a:t>Accéder</a:t>
            </a:r>
            <a:r>
              <a:rPr lang="en-US" dirty="0">
                <a:hlinkClick r:id="rId3" action="ppaction://hlinksldjump"/>
              </a:rPr>
              <a:t> au module soft skills</a:t>
            </a:r>
            <a:endParaRPr lang="en-US" dirty="0"/>
          </a:p>
          <a:p>
            <a:pPr marL="742950" lvl="1" indent="-285750">
              <a:buFont typeface="Arial" panose="020B0604020202020204" pitchFamily="34" charset="0"/>
              <a:buChar char="•"/>
            </a:pPr>
            <a:r>
              <a:rPr lang="fr-FR" dirty="0">
                <a:hlinkClick r:id="rId4" action="ppaction://hlinksldjump"/>
              </a:rPr>
              <a:t>Garder la trace d'une formation ou d'une consolidation dans une situation de travail</a:t>
            </a:r>
            <a:endParaRPr lang="fr-FR" dirty="0"/>
          </a:p>
          <a:p>
            <a:pPr marL="742950" lvl="1" indent="-285750">
              <a:buFont typeface="Arial" panose="020B0604020202020204" pitchFamily="34" charset="0"/>
              <a:buChar char="•"/>
            </a:pPr>
            <a:r>
              <a:rPr lang="en-US" dirty="0" err="1">
                <a:hlinkClick r:id="rId5" action="ppaction://hlinksldjump"/>
              </a:rPr>
              <a:t>Générer</a:t>
            </a:r>
            <a:r>
              <a:rPr lang="en-US" dirty="0">
                <a:hlinkClick r:id="rId5" action="ppaction://hlinksldjump"/>
              </a:rPr>
              <a:t> </a:t>
            </a:r>
            <a:r>
              <a:rPr lang="en-US" dirty="0" err="1">
                <a:hlinkClick r:id="rId5" action="ppaction://hlinksldjump"/>
              </a:rPr>
              <a:t>une</a:t>
            </a:r>
            <a:r>
              <a:rPr lang="en-US" dirty="0">
                <a:hlinkClick r:id="rId5" action="ppaction://hlinksldjump"/>
              </a:rPr>
              <a:t> attestation de formation</a:t>
            </a:r>
            <a:endParaRPr lang="en-US" dirty="0"/>
          </a:p>
          <a:p>
            <a:pPr marL="285750" indent="-285750">
              <a:buFont typeface="Arial" panose="020B0604020202020204" pitchFamily="34" charset="0"/>
              <a:buChar char="•"/>
            </a:pPr>
            <a:endParaRPr lang="en-US" dirty="0"/>
          </a:p>
        </p:txBody>
      </p:sp>
      <p:sp>
        <p:nvSpPr>
          <p:cNvPr id="9" name="ZoneTexte 8">
            <a:extLst>
              <a:ext uri="{FF2B5EF4-FFF2-40B4-BE49-F238E27FC236}">
                <a16:creationId xmlns:a16="http://schemas.microsoft.com/office/drawing/2014/main" id="{F886F124-15EA-744E-815B-1393E60193B3}"/>
              </a:ext>
            </a:extLst>
          </p:cNvPr>
          <p:cNvSpPr txBox="1"/>
          <p:nvPr/>
        </p:nvSpPr>
        <p:spPr>
          <a:xfrm>
            <a:off x="852407" y="1162373"/>
            <a:ext cx="10771322" cy="1323439"/>
          </a:xfrm>
          <a:prstGeom prst="rect">
            <a:avLst/>
          </a:prstGeom>
          <a:noFill/>
        </p:spPr>
        <p:txBody>
          <a:bodyPr wrap="square" rtlCol="0">
            <a:spAutoFit/>
          </a:bodyPr>
          <a:lstStyle/>
          <a:p>
            <a:r>
              <a:rPr lang="fr-FR" sz="2000" dirty="0"/>
              <a:t>Sur </a:t>
            </a:r>
            <a:r>
              <a:rPr lang="fr-FR" sz="2000" dirty="0" err="1"/>
              <a:t>Mobitrain</a:t>
            </a:r>
            <a:r>
              <a:rPr lang="fr-FR" sz="2000" dirty="0"/>
              <a:t>, il est possible de garder une trace de toutes les formations et consolidations suivies par chaque stagiaire. Il est également possible de générer des attestations de formation. </a:t>
            </a:r>
          </a:p>
          <a:p>
            <a:endParaRPr lang="fr-FR" sz="2000" dirty="0"/>
          </a:p>
          <a:p>
            <a:r>
              <a:rPr lang="fr-FR" sz="2000" dirty="0"/>
              <a:t>Dans les pages qui suivent, vous apprendrez à : </a:t>
            </a:r>
          </a:p>
        </p:txBody>
      </p:sp>
      <p:pic>
        <p:nvPicPr>
          <p:cNvPr id="3" name="Image 2">
            <a:extLst>
              <a:ext uri="{FF2B5EF4-FFF2-40B4-BE49-F238E27FC236}">
                <a16:creationId xmlns:a16="http://schemas.microsoft.com/office/drawing/2014/main" id="{C2A25206-5DF5-CF4B-8D0A-916F378CE5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5113" y="245468"/>
            <a:ext cx="2481774" cy="882576"/>
          </a:xfrm>
          <a:prstGeom prst="rect">
            <a:avLst/>
          </a:prstGeom>
        </p:spPr>
      </p:pic>
    </p:spTree>
    <p:extLst>
      <p:ext uri="{BB962C8B-B14F-4D97-AF65-F5344CB8AC3E}">
        <p14:creationId xmlns:p14="http://schemas.microsoft.com/office/powerpoint/2010/main" val="1993216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2F458B2-AECE-4E7F-86D9-4B6ADC6913A4}"/>
              </a:ext>
            </a:extLst>
          </p:cNvPr>
          <p:cNvPicPr>
            <a:picLocks noChangeAspect="1"/>
          </p:cNvPicPr>
          <p:nvPr>
            <p:custDataLst>
              <p:tags r:id="rId1"/>
            </p:custDataLst>
          </p:nvPr>
        </p:nvPicPr>
        <p:blipFill rotWithShape="1">
          <a:blip r:embed="rId4"/>
          <a:srcRect t="8172" r="807" b="5376"/>
          <a:stretch/>
        </p:blipFill>
        <p:spPr>
          <a:xfrm>
            <a:off x="605051" y="1563365"/>
            <a:ext cx="10800000" cy="5294635"/>
          </a:xfrm>
          <a:prstGeom prst="rect">
            <a:avLst/>
          </a:prstGeom>
        </p:spPr>
      </p:pic>
      <p:sp>
        <p:nvSpPr>
          <p:cNvPr id="2" name="Espace réservé du numéro de diapositive 1">
            <a:extLst>
              <a:ext uri="{FF2B5EF4-FFF2-40B4-BE49-F238E27FC236}">
                <a16:creationId xmlns:a16="http://schemas.microsoft.com/office/drawing/2014/main" id="{B020BBE9-4490-47AB-84AC-A54A393E3B78}"/>
              </a:ext>
            </a:extLst>
          </p:cNvPr>
          <p:cNvSpPr>
            <a:spLocks noGrp="1"/>
          </p:cNvSpPr>
          <p:nvPr>
            <p:ph type="sldNum" sz="quarter" idx="12"/>
            <p:custDataLst>
              <p:tags r:id="rId2"/>
            </p:custDataLst>
          </p:nvPr>
        </p:nvSpPr>
        <p:spPr/>
        <p:txBody>
          <a:bodyPr/>
          <a:lstStyle/>
          <a:p>
            <a:fld id="{B3DC7CD3-E059-442A-912E-598EA0B387A3}" type="slidenum">
              <a:rPr lang="fr-FR" sz="1400" smtClean="0"/>
              <a:t>3</a:t>
            </a:fld>
            <a:endParaRPr lang="fr-FR" sz="1400" dirty="0"/>
          </a:p>
        </p:txBody>
      </p:sp>
      <p:sp>
        <p:nvSpPr>
          <p:cNvPr id="7" name="Titre 1">
            <a:extLst>
              <a:ext uri="{FF2B5EF4-FFF2-40B4-BE49-F238E27FC236}">
                <a16:creationId xmlns:a16="http://schemas.microsoft.com/office/drawing/2014/main" id="{D7A5F56D-FE1D-47F2-BFD6-244ED918BB30}"/>
              </a:ext>
            </a:extLst>
          </p:cNvPr>
          <p:cNvSpPr>
            <a:spLocks noGrp="1"/>
          </p:cNvSpPr>
          <p:nvPr>
            <p:ph type="title"/>
          </p:nvPr>
        </p:nvSpPr>
        <p:spPr>
          <a:xfrm>
            <a:off x="838200" y="-101328"/>
            <a:ext cx="10515600" cy="1325563"/>
          </a:xfrm>
        </p:spPr>
        <p:txBody>
          <a:bodyPr>
            <a:normAutofit/>
          </a:bodyPr>
          <a:lstStyle/>
          <a:p>
            <a:pPr algn="ctr"/>
            <a:r>
              <a:rPr lang="fr-FR" sz="2800" dirty="0"/>
              <a:t>La plateforme est divisée en 3 parties</a:t>
            </a:r>
          </a:p>
        </p:txBody>
      </p:sp>
    </p:spTree>
    <p:extLst>
      <p:ext uri="{BB962C8B-B14F-4D97-AF65-F5344CB8AC3E}">
        <p14:creationId xmlns:p14="http://schemas.microsoft.com/office/powerpoint/2010/main" val="207776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614B82B-E419-427A-8A30-52482FDD5D9D}"/>
              </a:ext>
            </a:extLst>
          </p:cNvPr>
          <p:cNvSpPr>
            <a:spLocks noGrp="1"/>
          </p:cNvSpPr>
          <p:nvPr>
            <p:ph type="sldNum" sz="quarter" idx="12"/>
          </p:nvPr>
        </p:nvSpPr>
        <p:spPr/>
        <p:txBody>
          <a:bodyPr/>
          <a:lstStyle/>
          <a:p>
            <a:fld id="{B3DC7CD3-E059-442A-912E-598EA0B387A3}" type="slidenum">
              <a:rPr lang="fr-FR" smtClean="0"/>
              <a:pPr/>
              <a:t>30</a:t>
            </a:fld>
            <a:endParaRPr lang="fr-FR" dirty="0"/>
          </a:p>
        </p:txBody>
      </p:sp>
      <p:pic>
        <p:nvPicPr>
          <p:cNvPr id="7" name="Image 6">
            <a:extLst>
              <a:ext uri="{FF2B5EF4-FFF2-40B4-BE49-F238E27FC236}">
                <a16:creationId xmlns:a16="http://schemas.microsoft.com/office/drawing/2014/main" id="{565626CE-29D8-0B45-A16D-5B6A351F7A17}"/>
              </a:ext>
            </a:extLst>
          </p:cNvPr>
          <p:cNvPicPr>
            <a:picLocks noChangeAspect="1"/>
          </p:cNvPicPr>
          <p:nvPr/>
        </p:nvPicPr>
        <p:blipFill rotWithShape="1">
          <a:blip r:embed="rId3"/>
          <a:srcRect t="8296" b="5066"/>
          <a:stretch/>
        </p:blipFill>
        <p:spPr>
          <a:xfrm>
            <a:off x="605051" y="1533798"/>
            <a:ext cx="10800000" cy="5263242"/>
          </a:xfrm>
          <a:prstGeom prst="rect">
            <a:avLst/>
          </a:prstGeom>
        </p:spPr>
      </p:pic>
      <p:sp>
        <p:nvSpPr>
          <p:cNvPr id="8" name="ZoneTexte 7">
            <a:extLst>
              <a:ext uri="{FF2B5EF4-FFF2-40B4-BE49-F238E27FC236}">
                <a16:creationId xmlns:a16="http://schemas.microsoft.com/office/drawing/2014/main" id="{C73291B7-EC2A-A741-82CD-C25C4FDE8D47}"/>
              </a:ext>
            </a:extLst>
          </p:cNvPr>
          <p:cNvSpPr txBox="1"/>
          <p:nvPr/>
        </p:nvSpPr>
        <p:spPr>
          <a:xfrm>
            <a:off x="605051" y="1053694"/>
            <a:ext cx="7591298" cy="369332"/>
          </a:xfrm>
          <a:prstGeom prst="rect">
            <a:avLst/>
          </a:prstGeom>
          <a:noFill/>
        </p:spPr>
        <p:txBody>
          <a:bodyPr wrap="square">
            <a:spAutoFit/>
          </a:bodyPr>
          <a:lstStyle/>
          <a:p>
            <a:r>
              <a:rPr lang="en-US" dirty="0"/>
              <a:t>Après </a:t>
            </a:r>
            <a:r>
              <a:rPr lang="en-US" dirty="0" err="1"/>
              <a:t>vous</a:t>
            </a:r>
            <a:r>
              <a:rPr lang="en-US" dirty="0"/>
              <a:t> </a:t>
            </a:r>
            <a:r>
              <a:rPr lang="en-US" dirty="0" err="1"/>
              <a:t>être</a:t>
            </a:r>
            <a:r>
              <a:rPr lang="en-US" dirty="0"/>
              <a:t> </a:t>
            </a:r>
            <a:r>
              <a:rPr lang="en-US" dirty="0" err="1"/>
              <a:t>authentifier</a:t>
            </a:r>
            <a:r>
              <a:rPr lang="en-US" dirty="0"/>
              <a:t>, </a:t>
            </a:r>
            <a:r>
              <a:rPr lang="en-US" dirty="0" err="1"/>
              <a:t>vous</a:t>
            </a:r>
            <a:r>
              <a:rPr lang="en-US" dirty="0"/>
              <a:t> </a:t>
            </a:r>
            <a:r>
              <a:rPr lang="en-US" dirty="0" err="1"/>
              <a:t>pouvez</a:t>
            </a:r>
            <a:r>
              <a:rPr lang="en-US" dirty="0"/>
              <a:t> </a:t>
            </a:r>
            <a:r>
              <a:rPr lang="en-US" dirty="0" err="1"/>
              <a:t>accéder</a:t>
            </a:r>
            <a:r>
              <a:rPr lang="en-US" dirty="0"/>
              <a:t> à MOBITRAIN</a:t>
            </a:r>
          </a:p>
        </p:txBody>
      </p:sp>
      <p:sp>
        <p:nvSpPr>
          <p:cNvPr id="10" name="Titre 8">
            <a:extLst>
              <a:ext uri="{FF2B5EF4-FFF2-40B4-BE49-F238E27FC236}">
                <a16:creationId xmlns:a16="http://schemas.microsoft.com/office/drawing/2014/main" id="{D76D0176-6AB0-4147-ABF9-3D97DEF7A646}"/>
              </a:ext>
            </a:extLst>
          </p:cNvPr>
          <p:cNvSpPr>
            <a:spLocks noGrp="1"/>
          </p:cNvSpPr>
          <p:nvPr>
            <p:ph type="title"/>
          </p:nvPr>
        </p:nvSpPr>
        <p:spPr>
          <a:xfrm>
            <a:off x="605051" y="396240"/>
            <a:ext cx="10515600" cy="495689"/>
          </a:xfrm>
          <a:solidFill>
            <a:srgbClr val="E99300"/>
          </a:solidFill>
          <a:ln>
            <a:solidFill>
              <a:srgbClr val="E99300"/>
            </a:solidFill>
          </a:ln>
        </p:spPr>
        <p:txBody>
          <a:bodyPr>
            <a:normAutofit/>
          </a:bodyPr>
          <a:lstStyle/>
          <a:p>
            <a:pPr algn="ctr" rtl="0" eaLnBrk="1" latinLnBrk="0" hangingPunct="1"/>
            <a:r>
              <a:rPr lang="en-US" sz="2000" b="1" kern="1200" dirty="0">
                <a:solidFill>
                  <a:srgbClr val="FFFFFF"/>
                </a:solidFill>
                <a:effectLst/>
                <a:latin typeface="Calibri" panose="020F0502020204030204" pitchFamily="34" charset="0"/>
                <a:ea typeface="+mn-ea"/>
                <a:cs typeface="+mn-cs"/>
              </a:rPr>
              <a:t>ACCEDER A MOBITRAIN</a:t>
            </a:r>
            <a:endParaRPr lang="fr-FR" sz="5400" dirty="0">
              <a:effectLst/>
            </a:endParaRPr>
          </a:p>
        </p:txBody>
      </p:sp>
      <p:sp>
        <p:nvSpPr>
          <p:cNvPr id="11" name="Ellipse 10">
            <a:extLst>
              <a:ext uri="{FF2B5EF4-FFF2-40B4-BE49-F238E27FC236}">
                <a16:creationId xmlns:a16="http://schemas.microsoft.com/office/drawing/2014/main" id="{06785BC1-618B-1F41-ACAF-A60DB8BC541D}"/>
              </a:ext>
            </a:extLst>
          </p:cNvPr>
          <p:cNvSpPr/>
          <p:nvPr>
            <p:custDataLst>
              <p:tags r:id="rId1"/>
            </p:custDataLst>
          </p:nvPr>
        </p:nvSpPr>
        <p:spPr>
          <a:xfrm>
            <a:off x="7513320" y="3507399"/>
            <a:ext cx="2179320" cy="520860"/>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13063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614B82B-E419-427A-8A30-52482FDD5D9D}"/>
              </a:ext>
            </a:extLst>
          </p:cNvPr>
          <p:cNvSpPr>
            <a:spLocks noGrp="1"/>
          </p:cNvSpPr>
          <p:nvPr>
            <p:ph type="sldNum" sz="quarter" idx="12"/>
          </p:nvPr>
        </p:nvSpPr>
        <p:spPr/>
        <p:txBody>
          <a:bodyPr/>
          <a:lstStyle/>
          <a:p>
            <a:fld id="{B3DC7CD3-E059-442A-912E-598EA0B387A3}" type="slidenum">
              <a:rPr lang="fr-FR" smtClean="0"/>
              <a:pPr/>
              <a:t>31</a:t>
            </a:fld>
            <a:endParaRPr lang="fr-FR" dirty="0"/>
          </a:p>
        </p:txBody>
      </p:sp>
      <p:sp>
        <p:nvSpPr>
          <p:cNvPr id="10" name="Titre 8">
            <a:extLst>
              <a:ext uri="{FF2B5EF4-FFF2-40B4-BE49-F238E27FC236}">
                <a16:creationId xmlns:a16="http://schemas.microsoft.com/office/drawing/2014/main" id="{D76D0176-6AB0-4147-ABF9-3D97DEF7A646}"/>
              </a:ext>
            </a:extLst>
          </p:cNvPr>
          <p:cNvSpPr>
            <a:spLocks noGrp="1"/>
          </p:cNvSpPr>
          <p:nvPr>
            <p:ph type="title"/>
          </p:nvPr>
        </p:nvSpPr>
        <p:spPr>
          <a:xfrm>
            <a:off x="605052" y="524085"/>
            <a:ext cx="10515600" cy="396000"/>
          </a:xfrm>
          <a:solidFill>
            <a:srgbClr val="E99300"/>
          </a:solidFill>
          <a:ln>
            <a:solidFill>
              <a:srgbClr val="E99300"/>
            </a:solidFill>
          </a:ln>
        </p:spPr>
        <p:txBody>
          <a:bodyPr>
            <a:normAutofit/>
          </a:bodyPr>
          <a:lstStyle/>
          <a:p>
            <a:pPr algn="ctr" rtl="0" eaLnBrk="1" latinLnBrk="0" hangingPunct="1"/>
            <a:r>
              <a:rPr lang="en-US" sz="2000" b="1" kern="1200" dirty="0">
                <a:solidFill>
                  <a:srgbClr val="FFFFFF"/>
                </a:solidFill>
                <a:effectLst/>
                <a:latin typeface="Calibri" panose="020F0502020204030204" pitchFamily="34" charset="0"/>
                <a:ea typeface="+mn-ea"/>
                <a:cs typeface="+mn-cs"/>
              </a:rPr>
              <a:t>ACCEDER AU MODULE SOFT SKILLS</a:t>
            </a:r>
            <a:endParaRPr lang="fr-FR" sz="5400" dirty="0">
              <a:effectLst/>
            </a:endParaRPr>
          </a:p>
        </p:txBody>
      </p:sp>
      <p:sp>
        <p:nvSpPr>
          <p:cNvPr id="9" name="ZoneTexte 8">
            <a:extLst>
              <a:ext uri="{FF2B5EF4-FFF2-40B4-BE49-F238E27FC236}">
                <a16:creationId xmlns:a16="http://schemas.microsoft.com/office/drawing/2014/main" id="{76B588AD-0613-6542-AF47-3E4C09906D8D}"/>
              </a:ext>
            </a:extLst>
          </p:cNvPr>
          <p:cNvSpPr txBox="1"/>
          <p:nvPr>
            <p:custDataLst>
              <p:tags r:id="rId1"/>
            </p:custDataLst>
          </p:nvPr>
        </p:nvSpPr>
        <p:spPr>
          <a:xfrm>
            <a:off x="574571" y="985047"/>
            <a:ext cx="10800000" cy="338554"/>
          </a:xfrm>
          <a:prstGeom prst="rect">
            <a:avLst/>
          </a:prstGeom>
          <a:noFill/>
        </p:spPr>
        <p:txBody>
          <a:bodyPr wrap="square" rtlCol="0">
            <a:spAutoFit/>
          </a:bodyPr>
          <a:lstStyle/>
          <a:p>
            <a:r>
              <a:rPr lang="fr-FR" sz="1600" dirty="0"/>
              <a:t>Pour visualiser le module soft </a:t>
            </a:r>
            <a:r>
              <a:rPr lang="fr-FR" sz="1600" dirty="0" err="1"/>
              <a:t>skills</a:t>
            </a:r>
            <a:r>
              <a:rPr lang="fr-FR" sz="1600" dirty="0"/>
              <a:t>, cliquez sur l'onglet « Formation soft </a:t>
            </a:r>
            <a:r>
              <a:rPr lang="fr-FR" sz="1600" dirty="0" err="1"/>
              <a:t>skills</a:t>
            </a:r>
            <a:r>
              <a:rPr lang="fr-FR" sz="1600" dirty="0"/>
              <a:t> » dans le menu de gauche.</a:t>
            </a:r>
          </a:p>
        </p:txBody>
      </p:sp>
      <p:pic>
        <p:nvPicPr>
          <p:cNvPr id="6" name="Image 5">
            <a:extLst>
              <a:ext uri="{FF2B5EF4-FFF2-40B4-BE49-F238E27FC236}">
                <a16:creationId xmlns:a16="http://schemas.microsoft.com/office/drawing/2014/main" id="{2ECCDB06-C26A-4A91-B2F0-54A3D2EDAB30}"/>
              </a:ext>
            </a:extLst>
          </p:cNvPr>
          <p:cNvPicPr>
            <a:picLocks noChangeAspect="1"/>
          </p:cNvPicPr>
          <p:nvPr/>
        </p:nvPicPr>
        <p:blipFill>
          <a:blip r:embed="rId4"/>
          <a:stretch>
            <a:fillRect/>
          </a:stretch>
        </p:blipFill>
        <p:spPr>
          <a:xfrm>
            <a:off x="605052" y="1453525"/>
            <a:ext cx="10515600" cy="4029135"/>
          </a:xfrm>
          <a:prstGeom prst="rect">
            <a:avLst/>
          </a:prstGeom>
        </p:spPr>
      </p:pic>
      <p:sp>
        <p:nvSpPr>
          <p:cNvPr id="12" name="Ellipse 11">
            <a:extLst>
              <a:ext uri="{FF2B5EF4-FFF2-40B4-BE49-F238E27FC236}">
                <a16:creationId xmlns:a16="http://schemas.microsoft.com/office/drawing/2014/main" id="{2677F897-D2FE-544A-8B14-D13620FC169F}"/>
              </a:ext>
            </a:extLst>
          </p:cNvPr>
          <p:cNvSpPr/>
          <p:nvPr>
            <p:custDataLst>
              <p:tags r:id="rId2"/>
            </p:custDataLst>
          </p:nvPr>
        </p:nvSpPr>
        <p:spPr>
          <a:xfrm>
            <a:off x="574571" y="4656330"/>
            <a:ext cx="1955269" cy="520860"/>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80956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614B82B-E419-427A-8A30-52482FDD5D9D}"/>
              </a:ext>
            </a:extLst>
          </p:cNvPr>
          <p:cNvSpPr>
            <a:spLocks noGrp="1"/>
          </p:cNvSpPr>
          <p:nvPr>
            <p:ph type="sldNum" sz="quarter" idx="12"/>
          </p:nvPr>
        </p:nvSpPr>
        <p:spPr/>
        <p:txBody>
          <a:bodyPr/>
          <a:lstStyle/>
          <a:p>
            <a:fld id="{B3DC7CD3-E059-442A-912E-598EA0B387A3}" type="slidenum">
              <a:rPr lang="fr-FR" smtClean="0"/>
              <a:pPr/>
              <a:t>32</a:t>
            </a:fld>
            <a:endParaRPr lang="fr-FR" dirty="0"/>
          </a:p>
        </p:txBody>
      </p:sp>
      <p:sp>
        <p:nvSpPr>
          <p:cNvPr id="10" name="Titre 8">
            <a:extLst>
              <a:ext uri="{FF2B5EF4-FFF2-40B4-BE49-F238E27FC236}">
                <a16:creationId xmlns:a16="http://schemas.microsoft.com/office/drawing/2014/main" id="{D76D0176-6AB0-4147-ABF9-3D97DEF7A646}"/>
              </a:ext>
            </a:extLst>
          </p:cNvPr>
          <p:cNvSpPr>
            <a:spLocks noGrp="1"/>
          </p:cNvSpPr>
          <p:nvPr>
            <p:ph type="title"/>
          </p:nvPr>
        </p:nvSpPr>
        <p:spPr>
          <a:xfrm>
            <a:off x="626010" y="573171"/>
            <a:ext cx="10515600" cy="396000"/>
          </a:xfrm>
          <a:solidFill>
            <a:srgbClr val="E99300"/>
          </a:solidFill>
          <a:ln>
            <a:solidFill>
              <a:srgbClr val="E99300"/>
            </a:solidFill>
          </a:ln>
        </p:spPr>
        <p:txBody>
          <a:bodyPr>
            <a:normAutofit/>
          </a:bodyPr>
          <a:lstStyle/>
          <a:p>
            <a:pPr algn="ctr" rtl="0" eaLnBrk="1" latinLnBrk="0" hangingPunct="1"/>
            <a:r>
              <a:rPr lang="en-US" sz="2000" b="1" kern="1200" dirty="0">
                <a:solidFill>
                  <a:srgbClr val="FFFFFF"/>
                </a:solidFill>
                <a:effectLst/>
                <a:latin typeface="Calibri" panose="020F0502020204030204" pitchFamily="34" charset="0"/>
                <a:ea typeface="+mn-ea"/>
                <a:cs typeface="+mn-cs"/>
              </a:rPr>
              <a:t>GARDER UNE TRACE D’UNE FORMATION OU D’UNE CONSOLIDATION</a:t>
            </a:r>
            <a:endParaRPr lang="fr-FR" sz="5400" dirty="0">
              <a:effectLst/>
            </a:endParaRPr>
          </a:p>
        </p:txBody>
      </p:sp>
      <p:sp>
        <p:nvSpPr>
          <p:cNvPr id="9" name="ZoneTexte 8">
            <a:extLst>
              <a:ext uri="{FF2B5EF4-FFF2-40B4-BE49-F238E27FC236}">
                <a16:creationId xmlns:a16="http://schemas.microsoft.com/office/drawing/2014/main" id="{76B588AD-0613-6542-AF47-3E4C09906D8D}"/>
              </a:ext>
            </a:extLst>
          </p:cNvPr>
          <p:cNvSpPr txBox="1"/>
          <p:nvPr>
            <p:custDataLst>
              <p:tags r:id="rId1"/>
            </p:custDataLst>
          </p:nvPr>
        </p:nvSpPr>
        <p:spPr>
          <a:xfrm>
            <a:off x="553800" y="1179307"/>
            <a:ext cx="10800000" cy="584775"/>
          </a:xfrm>
          <a:prstGeom prst="rect">
            <a:avLst/>
          </a:prstGeom>
          <a:noFill/>
        </p:spPr>
        <p:txBody>
          <a:bodyPr wrap="square" rtlCol="0">
            <a:spAutoFit/>
          </a:bodyPr>
          <a:lstStyle/>
          <a:p>
            <a:r>
              <a:rPr lang="fr-FR" sz="1600" dirty="0"/>
              <a:t>Afin de garder une trace d'une formation (en classe ou en ligne) ou d'une consolidation en situation de travail, veuillez cliquer sur " AJOUTER ".</a:t>
            </a:r>
          </a:p>
        </p:txBody>
      </p:sp>
      <p:pic>
        <p:nvPicPr>
          <p:cNvPr id="3" name="Image 2">
            <a:extLst>
              <a:ext uri="{FF2B5EF4-FFF2-40B4-BE49-F238E27FC236}">
                <a16:creationId xmlns:a16="http://schemas.microsoft.com/office/drawing/2014/main" id="{65E25FE5-CF33-4764-A1A2-4E89CB648A44}"/>
              </a:ext>
            </a:extLst>
          </p:cNvPr>
          <p:cNvPicPr>
            <a:picLocks noChangeAspect="1"/>
          </p:cNvPicPr>
          <p:nvPr/>
        </p:nvPicPr>
        <p:blipFill>
          <a:blip r:embed="rId4"/>
          <a:stretch>
            <a:fillRect/>
          </a:stretch>
        </p:blipFill>
        <p:spPr>
          <a:xfrm>
            <a:off x="626010" y="2172218"/>
            <a:ext cx="10494641" cy="3979195"/>
          </a:xfrm>
          <a:prstGeom prst="rect">
            <a:avLst/>
          </a:prstGeom>
        </p:spPr>
      </p:pic>
      <p:sp>
        <p:nvSpPr>
          <p:cNvPr id="12" name="Ellipse 11">
            <a:extLst>
              <a:ext uri="{FF2B5EF4-FFF2-40B4-BE49-F238E27FC236}">
                <a16:creationId xmlns:a16="http://schemas.microsoft.com/office/drawing/2014/main" id="{2677F897-D2FE-544A-8B14-D13620FC169F}"/>
              </a:ext>
            </a:extLst>
          </p:cNvPr>
          <p:cNvSpPr/>
          <p:nvPr>
            <p:custDataLst>
              <p:tags r:id="rId2"/>
            </p:custDataLst>
          </p:nvPr>
        </p:nvSpPr>
        <p:spPr>
          <a:xfrm>
            <a:off x="2389909" y="3473620"/>
            <a:ext cx="1028700" cy="383480"/>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54788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1E9A168-4A41-468F-910A-51F2DAB91115}"/>
              </a:ext>
            </a:extLst>
          </p:cNvPr>
          <p:cNvPicPr>
            <a:picLocks noChangeAspect="1"/>
          </p:cNvPicPr>
          <p:nvPr/>
        </p:nvPicPr>
        <p:blipFill rotWithShape="1">
          <a:blip r:embed="rId3"/>
          <a:srcRect r="24531"/>
          <a:stretch/>
        </p:blipFill>
        <p:spPr>
          <a:xfrm>
            <a:off x="5160651" y="796950"/>
            <a:ext cx="6057955" cy="3224249"/>
          </a:xfrm>
          <a:prstGeom prst="rect">
            <a:avLst/>
          </a:prstGeom>
        </p:spPr>
      </p:pic>
      <p:sp>
        <p:nvSpPr>
          <p:cNvPr id="4" name="Espace réservé du numéro de diapositive 3">
            <a:extLst>
              <a:ext uri="{FF2B5EF4-FFF2-40B4-BE49-F238E27FC236}">
                <a16:creationId xmlns:a16="http://schemas.microsoft.com/office/drawing/2014/main" id="{6614B82B-E419-427A-8A30-52482FDD5D9D}"/>
              </a:ext>
            </a:extLst>
          </p:cNvPr>
          <p:cNvSpPr>
            <a:spLocks noGrp="1"/>
          </p:cNvSpPr>
          <p:nvPr>
            <p:ph type="sldNum" sz="quarter" idx="12"/>
          </p:nvPr>
        </p:nvSpPr>
        <p:spPr/>
        <p:txBody>
          <a:bodyPr/>
          <a:lstStyle/>
          <a:p>
            <a:fld id="{B3DC7CD3-E059-442A-912E-598EA0B387A3}" type="slidenum">
              <a:rPr lang="fr-FR" smtClean="0"/>
              <a:pPr/>
              <a:t>33</a:t>
            </a:fld>
            <a:endParaRPr lang="fr-FR" dirty="0"/>
          </a:p>
        </p:txBody>
      </p:sp>
      <p:sp>
        <p:nvSpPr>
          <p:cNvPr id="20" name="ZoneTexte 19">
            <a:extLst>
              <a:ext uri="{FF2B5EF4-FFF2-40B4-BE49-F238E27FC236}">
                <a16:creationId xmlns:a16="http://schemas.microsoft.com/office/drawing/2014/main" id="{04A3B03A-E9DA-4F4B-AACF-E21484C5B98A}"/>
              </a:ext>
            </a:extLst>
          </p:cNvPr>
          <p:cNvSpPr txBox="1"/>
          <p:nvPr/>
        </p:nvSpPr>
        <p:spPr>
          <a:xfrm>
            <a:off x="237258" y="149592"/>
            <a:ext cx="11717483" cy="584775"/>
          </a:xfrm>
          <a:prstGeom prst="rect">
            <a:avLst/>
          </a:prstGeom>
          <a:noFill/>
        </p:spPr>
        <p:txBody>
          <a:bodyPr wrap="square" rtlCol="0">
            <a:spAutoFit/>
          </a:bodyPr>
          <a:lstStyle/>
          <a:p>
            <a:r>
              <a:rPr lang="fr-FR" sz="1600" dirty="0"/>
              <a:t>Remplissez les informations nécessaires (organisme d'accueil, type de formation, apprenant, formateur, soft </a:t>
            </a:r>
            <a:r>
              <a:rPr lang="fr-FR" sz="1600" dirty="0" err="1"/>
              <a:t>skills</a:t>
            </a:r>
            <a:r>
              <a:rPr lang="fr-FR" sz="1600" dirty="0"/>
              <a:t>, date de la formation) et n'oubliez pas de cliquer sur «  Enregistrer  ». </a:t>
            </a:r>
          </a:p>
        </p:txBody>
      </p:sp>
      <p:pic>
        <p:nvPicPr>
          <p:cNvPr id="3" name="Image 2">
            <a:extLst>
              <a:ext uri="{FF2B5EF4-FFF2-40B4-BE49-F238E27FC236}">
                <a16:creationId xmlns:a16="http://schemas.microsoft.com/office/drawing/2014/main" id="{632909B1-5F60-43FA-8B3F-094CFB0825B2}"/>
              </a:ext>
            </a:extLst>
          </p:cNvPr>
          <p:cNvPicPr>
            <a:picLocks noChangeAspect="1"/>
          </p:cNvPicPr>
          <p:nvPr/>
        </p:nvPicPr>
        <p:blipFill>
          <a:blip r:embed="rId4"/>
          <a:stretch>
            <a:fillRect/>
          </a:stretch>
        </p:blipFill>
        <p:spPr>
          <a:xfrm>
            <a:off x="331704" y="796950"/>
            <a:ext cx="4501495" cy="3009786"/>
          </a:xfrm>
          <a:prstGeom prst="rect">
            <a:avLst/>
          </a:prstGeom>
        </p:spPr>
      </p:pic>
      <p:pic>
        <p:nvPicPr>
          <p:cNvPr id="5" name="Image 4">
            <a:extLst>
              <a:ext uri="{FF2B5EF4-FFF2-40B4-BE49-F238E27FC236}">
                <a16:creationId xmlns:a16="http://schemas.microsoft.com/office/drawing/2014/main" id="{2CE6261E-F639-4EC5-9509-1841CA276EE9}"/>
              </a:ext>
            </a:extLst>
          </p:cNvPr>
          <p:cNvPicPr>
            <a:picLocks noChangeAspect="1"/>
          </p:cNvPicPr>
          <p:nvPr/>
        </p:nvPicPr>
        <p:blipFill>
          <a:blip r:embed="rId5"/>
          <a:stretch>
            <a:fillRect/>
          </a:stretch>
        </p:blipFill>
        <p:spPr>
          <a:xfrm>
            <a:off x="6095999" y="3237533"/>
            <a:ext cx="5744561" cy="3077701"/>
          </a:xfrm>
          <a:prstGeom prst="rect">
            <a:avLst/>
          </a:prstGeom>
        </p:spPr>
      </p:pic>
      <p:pic>
        <p:nvPicPr>
          <p:cNvPr id="11" name="Image 10">
            <a:extLst>
              <a:ext uri="{FF2B5EF4-FFF2-40B4-BE49-F238E27FC236}">
                <a16:creationId xmlns:a16="http://schemas.microsoft.com/office/drawing/2014/main" id="{F4D97E64-7DCD-4D39-A9E6-ED556DAB472A}"/>
              </a:ext>
            </a:extLst>
          </p:cNvPr>
          <p:cNvPicPr>
            <a:picLocks noChangeAspect="1"/>
          </p:cNvPicPr>
          <p:nvPr/>
        </p:nvPicPr>
        <p:blipFill>
          <a:blip r:embed="rId6"/>
          <a:stretch>
            <a:fillRect/>
          </a:stretch>
        </p:blipFill>
        <p:spPr>
          <a:xfrm>
            <a:off x="237258" y="4102001"/>
            <a:ext cx="5604387" cy="2395795"/>
          </a:xfrm>
          <a:prstGeom prst="rect">
            <a:avLst/>
          </a:prstGeom>
        </p:spPr>
      </p:pic>
      <p:sp>
        <p:nvSpPr>
          <p:cNvPr id="21" name="Ellipse 20">
            <a:extLst>
              <a:ext uri="{FF2B5EF4-FFF2-40B4-BE49-F238E27FC236}">
                <a16:creationId xmlns:a16="http://schemas.microsoft.com/office/drawing/2014/main" id="{C767B2B2-08B3-5947-80A6-1B55D67DC74B}"/>
              </a:ext>
            </a:extLst>
          </p:cNvPr>
          <p:cNvSpPr/>
          <p:nvPr>
            <p:custDataLst>
              <p:tags r:id="rId1"/>
            </p:custDataLst>
          </p:nvPr>
        </p:nvSpPr>
        <p:spPr>
          <a:xfrm>
            <a:off x="11013440" y="6010537"/>
            <a:ext cx="827120" cy="36512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763129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ABCB411-1503-4FDD-A542-EF7BEE202026}"/>
              </a:ext>
            </a:extLst>
          </p:cNvPr>
          <p:cNvPicPr>
            <a:picLocks noChangeAspect="1"/>
          </p:cNvPicPr>
          <p:nvPr/>
        </p:nvPicPr>
        <p:blipFill>
          <a:blip r:embed="rId4"/>
          <a:stretch>
            <a:fillRect/>
          </a:stretch>
        </p:blipFill>
        <p:spPr>
          <a:xfrm>
            <a:off x="605051" y="1779557"/>
            <a:ext cx="10607525" cy="3298885"/>
          </a:xfrm>
          <a:prstGeom prst="rect">
            <a:avLst/>
          </a:prstGeom>
        </p:spPr>
      </p:pic>
      <p:sp>
        <p:nvSpPr>
          <p:cNvPr id="4" name="Espace réservé du numéro de diapositive 3">
            <a:extLst>
              <a:ext uri="{FF2B5EF4-FFF2-40B4-BE49-F238E27FC236}">
                <a16:creationId xmlns:a16="http://schemas.microsoft.com/office/drawing/2014/main" id="{6614B82B-E419-427A-8A30-52482FDD5D9D}"/>
              </a:ext>
            </a:extLst>
          </p:cNvPr>
          <p:cNvSpPr>
            <a:spLocks noGrp="1"/>
          </p:cNvSpPr>
          <p:nvPr>
            <p:ph type="sldNum" sz="quarter" idx="12"/>
          </p:nvPr>
        </p:nvSpPr>
        <p:spPr/>
        <p:txBody>
          <a:bodyPr/>
          <a:lstStyle/>
          <a:p>
            <a:fld id="{B3DC7CD3-E059-442A-912E-598EA0B387A3}" type="slidenum">
              <a:rPr lang="fr-FR" smtClean="0"/>
              <a:pPr/>
              <a:t>34</a:t>
            </a:fld>
            <a:endParaRPr lang="fr-FR" dirty="0"/>
          </a:p>
        </p:txBody>
      </p:sp>
      <p:sp>
        <p:nvSpPr>
          <p:cNvPr id="10" name="Titre 8">
            <a:extLst>
              <a:ext uri="{FF2B5EF4-FFF2-40B4-BE49-F238E27FC236}">
                <a16:creationId xmlns:a16="http://schemas.microsoft.com/office/drawing/2014/main" id="{D76D0176-6AB0-4147-ABF9-3D97DEF7A646}"/>
              </a:ext>
            </a:extLst>
          </p:cNvPr>
          <p:cNvSpPr>
            <a:spLocks noGrp="1"/>
          </p:cNvSpPr>
          <p:nvPr>
            <p:ph type="title"/>
          </p:nvPr>
        </p:nvSpPr>
        <p:spPr>
          <a:xfrm>
            <a:off x="605051" y="396240"/>
            <a:ext cx="10515600" cy="396000"/>
          </a:xfrm>
          <a:solidFill>
            <a:srgbClr val="E99300"/>
          </a:solidFill>
          <a:ln>
            <a:solidFill>
              <a:srgbClr val="E99300"/>
            </a:solidFill>
          </a:ln>
        </p:spPr>
        <p:txBody>
          <a:bodyPr>
            <a:normAutofit/>
          </a:bodyPr>
          <a:lstStyle/>
          <a:p>
            <a:pPr algn="ctr" rtl="0" eaLnBrk="1" latinLnBrk="0" hangingPunct="1"/>
            <a:r>
              <a:rPr lang="en-US" sz="2000" b="1" kern="1200" dirty="0">
                <a:solidFill>
                  <a:srgbClr val="FFFFFF"/>
                </a:solidFill>
                <a:effectLst/>
                <a:latin typeface="Calibri" panose="020F0502020204030204" pitchFamily="34" charset="0"/>
                <a:ea typeface="+mn-ea"/>
                <a:cs typeface="+mn-cs"/>
              </a:rPr>
              <a:t>GENERER UNE ATTESTATION DE FORMATION</a:t>
            </a:r>
            <a:endParaRPr lang="fr-FR" sz="5400" dirty="0">
              <a:effectLst/>
            </a:endParaRPr>
          </a:p>
        </p:txBody>
      </p:sp>
      <p:sp>
        <p:nvSpPr>
          <p:cNvPr id="9" name="ZoneTexte 8">
            <a:extLst>
              <a:ext uri="{FF2B5EF4-FFF2-40B4-BE49-F238E27FC236}">
                <a16:creationId xmlns:a16="http://schemas.microsoft.com/office/drawing/2014/main" id="{76B588AD-0613-6542-AF47-3E4C09906D8D}"/>
              </a:ext>
            </a:extLst>
          </p:cNvPr>
          <p:cNvSpPr txBox="1"/>
          <p:nvPr>
            <p:custDataLst>
              <p:tags r:id="rId1"/>
            </p:custDataLst>
          </p:nvPr>
        </p:nvSpPr>
        <p:spPr>
          <a:xfrm>
            <a:off x="605051" y="1101604"/>
            <a:ext cx="10800000" cy="338554"/>
          </a:xfrm>
          <a:prstGeom prst="rect">
            <a:avLst/>
          </a:prstGeom>
          <a:noFill/>
        </p:spPr>
        <p:txBody>
          <a:bodyPr wrap="square" rtlCol="0">
            <a:spAutoFit/>
          </a:bodyPr>
          <a:lstStyle/>
          <a:p>
            <a:r>
              <a:rPr lang="fr-FR" sz="1600" dirty="0"/>
              <a:t>Afin de générer un certificat de formation, veuillez cliquer sur </a:t>
            </a:r>
          </a:p>
        </p:txBody>
      </p:sp>
      <p:sp>
        <p:nvSpPr>
          <p:cNvPr id="12" name="Ellipse 11">
            <a:extLst>
              <a:ext uri="{FF2B5EF4-FFF2-40B4-BE49-F238E27FC236}">
                <a16:creationId xmlns:a16="http://schemas.microsoft.com/office/drawing/2014/main" id="{2677F897-D2FE-544A-8B14-D13620FC169F}"/>
              </a:ext>
            </a:extLst>
          </p:cNvPr>
          <p:cNvSpPr/>
          <p:nvPr>
            <p:custDataLst>
              <p:tags r:id="rId2"/>
            </p:custDataLst>
          </p:nvPr>
        </p:nvSpPr>
        <p:spPr>
          <a:xfrm>
            <a:off x="9896475" y="4300854"/>
            <a:ext cx="334646" cy="33131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F939CE05-2A2D-724B-899F-CFBB31EF9EC0}"/>
              </a:ext>
            </a:extLst>
          </p:cNvPr>
          <p:cNvPicPr>
            <a:picLocks noChangeAspect="1"/>
          </p:cNvPicPr>
          <p:nvPr/>
        </p:nvPicPr>
        <p:blipFill rotWithShape="1">
          <a:blip r:embed="rId5">
            <a:extLst>
              <a:ext uri="{28A0092B-C50C-407E-A947-70E740481C1C}">
                <a14:useLocalDpi xmlns:a14="http://schemas.microsoft.com/office/drawing/2010/main" val="0"/>
              </a:ext>
            </a:extLst>
          </a:blip>
          <a:srcRect l="25516" t="14007" r="22070" b="7003"/>
          <a:stretch/>
        </p:blipFill>
        <p:spPr>
          <a:xfrm>
            <a:off x="5791200" y="1129175"/>
            <a:ext cx="193040" cy="310983"/>
          </a:xfrm>
          <a:prstGeom prst="rect">
            <a:avLst/>
          </a:prstGeom>
        </p:spPr>
      </p:pic>
    </p:spTree>
    <p:extLst>
      <p:ext uri="{BB962C8B-B14F-4D97-AF65-F5344CB8AC3E}">
        <p14:creationId xmlns:p14="http://schemas.microsoft.com/office/powerpoint/2010/main" val="3464223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614B82B-E419-427A-8A30-52482FDD5D9D}"/>
              </a:ext>
            </a:extLst>
          </p:cNvPr>
          <p:cNvSpPr>
            <a:spLocks noGrp="1"/>
          </p:cNvSpPr>
          <p:nvPr>
            <p:ph type="sldNum" sz="quarter" idx="12"/>
          </p:nvPr>
        </p:nvSpPr>
        <p:spPr/>
        <p:txBody>
          <a:bodyPr/>
          <a:lstStyle/>
          <a:p>
            <a:fld id="{B3DC7CD3-E059-442A-912E-598EA0B387A3}" type="slidenum">
              <a:rPr lang="fr-FR" smtClean="0"/>
              <a:pPr/>
              <a:t>35</a:t>
            </a:fld>
            <a:endParaRPr lang="fr-FR" dirty="0"/>
          </a:p>
        </p:txBody>
      </p:sp>
      <p:pic>
        <p:nvPicPr>
          <p:cNvPr id="5" name="Image 4">
            <a:extLst>
              <a:ext uri="{FF2B5EF4-FFF2-40B4-BE49-F238E27FC236}">
                <a16:creationId xmlns:a16="http://schemas.microsoft.com/office/drawing/2014/main" id="{5711D2B5-E70C-974A-9D46-6C19EBDDDE4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16438" y="1950476"/>
            <a:ext cx="6092825" cy="3937649"/>
          </a:xfrm>
          <a:prstGeom prst="rect">
            <a:avLst/>
          </a:prstGeom>
        </p:spPr>
      </p:pic>
      <p:sp>
        <p:nvSpPr>
          <p:cNvPr id="6" name="ZoneTexte 5">
            <a:extLst>
              <a:ext uri="{FF2B5EF4-FFF2-40B4-BE49-F238E27FC236}">
                <a16:creationId xmlns:a16="http://schemas.microsoft.com/office/drawing/2014/main" id="{109D80B9-26EA-204B-BD45-55A194A5ADE0}"/>
              </a:ext>
            </a:extLst>
          </p:cNvPr>
          <p:cNvSpPr txBox="1"/>
          <p:nvPr/>
        </p:nvSpPr>
        <p:spPr>
          <a:xfrm>
            <a:off x="605051" y="1173358"/>
            <a:ext cx="9934788" cy="338554"/>
          </a:xfrm>
          <a:prstGeom prst="rect">
            <a:avLst/>
          </a:prstGeom>
          <a:noFill/>
        </p:spPr>
        <p:txBody>
          <a:bodyPr wrap="square" rtlCol="0">
            <a:spAutoFit/>
          </a:bodyPr>
          <a:lstStyle/>
          <a:p>
            <a:r>
              <a:rPr lang="fr-FR" sz="1600" dirty="0"/>
              <a:t>Vous arriverez sur cette page. Il vous suffit ensuite de générer le certificat de formation en cliquant sur </a:t>
            </a:r>
          </a:p>
        </p:txBody>
      </p:sp>
      <p:pic>
        <p:nvPicPr>
          <p:cNvPr id="15" name="Image 14">
            <a:extLst>
              <a:ext uri="{FF2B5EF4-FFF2-40B4-BE49-F238E27FC236}">
                <a16:creationId xmlns:a16="http://schemas.microsoft.com/office/drawing/2014/main" id="{52C4A7B5-7136-0041-9EF1-88AD847106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21830" y="1144635"/>
            <a:ext cx="2291147" cy="396000"/>
          </a:xfrm>
          <a:prstGeom prst="rect">
            <a:avLst/>
          </a:prstGeom>
        </p:spPr>
      </p:pic>
    </p:spTree>
    <p:extLst>
      <p:ext uri="{BB962C8B-B14F-4D97-AF65-F5344CB8AC3E}">
        <p14:creationId xmlns:p14="http://schemas.microsoft.com/office/powerpoint/2010/main" val="1223784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614B82B-E419-427A-8A30-52482FDD5D9D}"/>
              </a:ext>
            </a:extLst>
          </p:cNvPr>
          <p:cNvSpPr>
            <a:spLocks noGrp="1"/>
          </p:cNvSpPr>
          <p:nvPr>
            <p:ph type="sldNum" sz="quarter" idx="12"/>
          </p:nvPr>
        </p:nvSpPr>
        <p:spPr/>
        <p:txBody>
          <a:bodyPr/>
          <a:lstStyle/>
          <a:p>
            <a:fld id="{B3DC7CD3-E059-442A-912E-598EA0B387A3}" type="slidenum">
              <a:rPr lang="fr-FR" smtClean="0"/>
              <a:pPr/>
              <a:t>36</a:t>
            </a:fld>
            <a:endParaRPr lang="fr-FR" dirty="0"/>
          </a:p>
        </p:txBody>
      </p:sp>
      <p:sp>
        <p:nvSpPr>
          <p:cNvPr id="6" name="ZoneTexte 5">
            <a:extLst>
              <a:ext uri="{FF2B5EF4-FFF2-40B4-BE49-F238E27FC236}">
                <a16:creationId xmlns:a16="http://schemas.microsoft.com/office/drawing/2014/main" id="{C4C39C0A-572A-49BA-BAB9-E14004C4E290}"/>
              </a:ext>
            </a:extLst>
          </p:cNvPr>
          <p:cNvSpPr txBox="1"/>
          <p:nvPr/>
        </p:nvSpPr>
        <p:spPr>
          <a:xfrm>
            <a:off x="852407" y="2864083"/>
            <a:ext cx="6096000" cy="1200329"/>
          </a:xfrm>
          <a:prstGeom prst="rect">
            <a:avLst/>
          </a:prstGeom>
          <a:noFill/>
        </p:spPr>
        <p:txBody>
          <a:bodyPr wrap="square">
            <a:spAutoFit/>
          </a:bodyPr>
          <a:lstStyle/>
          <a:p>
            <a:pPr marL="742950" lvl="1" indent="-285750">
              <a:buFont typeface="Arial" panose="020B0604020202020204" pitchFamily="34" charset="0"/>
              <a:buChar char="•"/>
            </a:pPr>
            <a:r>
              <a:rPr lang="en-US" dirty="0" err="1">
                <a:hlinkClick r:id="rId4" action="ppaction://hlinksldjump"/>
              </a:rPr>
              <a:t>Accéder</a:t>
            </a:r>
            <a:r>
              <a:rPr lang="en-US" dirty="0">
                <a:hlinkClick r:id="rId4" action="ppaction://hlinksldjump"/>
              </a:rPr>
              <a:t> à MOBITOOLS</a:t>
            </a:r>
            <a:endParaRPr lang="en-US" dirty="0"/>
          </a:p>
          <a:p>
            <a:pPr marL="742950" lvl="1" indent="-285750">
              <a:buFont typeface="Arial" panose="020B0604020202020204" pitchFamily="34" charset="0"/>
              <a:buChar char="•"/>
            </a:pPr>
            <a:r>
              <a:rPr lang="en-US" dirty="0" err="1">
                <a:hlinkClick r:id="rId5" action="ppaction://hlinksldjump"/>
              </a:rPr>
              <a:t>Accéder</a:t>
            </a:r>
            <a:r>
              <a:rPr lang="en-US" dirty="0">
                <a:hlinkClick r:id="rId5" action="ppaction://hlinksldjump"/>
              </a:rPr>
              <a:t> au module soft skills</a:t>
            </a:r>
            <a:endParaRPr lang="en-US" dirty="0"/>
          </a:p>
          <a:p>
            <a:pPr marL="742950" lvl="1" indent="-285750">
              <a:buFont typeface="Arial" panose="020B0604020202020204" pitchFamily="34" charset="0"/>
              <a:buChar char="•"/>
            </a:pPr>
            <a:r>
              <a:rPr lang="en-US" dirty="0">
                <a:hlinkClick r:id="rId6" action="ppaction://hlinksldjump"/>
              </a:rPr>
              <a:t>Consulter les fiches </a:t>
            </a:r>
            <a:r>
              <a:rPr lang="en-US" dirty="0" err="1">
                <a:hlinkClick r:id="rId6" action="ppaction://hlinksldjump"/>
              </a:rPr>
              <a:t>outil</a:t>
            </a:r>
            <a:endParaRPr lang="en-US" dirty="0"/>
          </a:p>
          <a:p>
            <a:pPr marL="742950" lvl="1" indent="-285750">
              <a:buFont typeface="Arial" panose="020B0604020202020204" pitchFamily="34" charset="0"/>
              <a:buChar char="•"/>
            </a:pPr>
            <a:r>
              <a:rPr lang="en-US" dirty="0">
                <a:hlinkClick r:id="rId7" action="ppaction://hlinksldjump"/>
              </a:rPr>
              <a:t>Consulter les </a:t>
            </a:r>
            <a:r>
              <a:rPr lang="en-US" dirty="0" err="1">
                <a:hlinkClick r:id="rId7" action="ppaction://hlinksldjump"/>
              </a:rPr>
              <a:t>autres</a:t>
            </a:r>
            <a:r>
              <a:rPr lang="en-US" dirty="0">
                <a:hlinkClick r:id="rId7" action="ppaction://hlinksldjump"/>
              </a:rPr>
              <a:t> documents</a:t>
            </a:r>
            <a:endParaRPr lang="en-US" dirty="0"/>
          </a:p>
        </p:txBody>
      </p:sp>
      <p:pic>
        <p:nvPicPr>
          <p:cNvPr id="8" name="Image 7">
            <a:extLst>
              <a:ext uri="{FF2B5EF4-FFF2-40B4-BE49-F238E27FC236}">
                <a16:creationId xmlns:a16="http://schemas.microsoft.com/office/drawing/2014/main" id="{99E2AE00-F17E-400F-ABB6-F23EAFBED545}"/>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rcRect/>
          <a:stretch/>
        </p:blipFill>
        <p:spPr>
          <a:xfrm>
            <a:off x="4895850" y="364012"/>
            <a:ext cx="2400300" cy="609121"/>
          </a:xfrm>
          <a:prstGeom prst="rect">
            <a:avLst/>
          </a:prstGeom>
          <a:ln>
            <a:noFill/>
          </a:ln>
          <a:effectLst>
            <a:outerShdw blurRad="292100" dist="139700" dir="2700000" algn="tl" rotWithShape="0">
              <a:srgbClr val="333333">
                <a:alpha val="65000"/>
              </a:srgbClr>
            </a:outerShdw>
          </a:effectLst>
        </p:spPr>
      </p:pic>
      <p:sp>
        <p:nvSpPr>
          <p:cNvPr id="9" name="ZoneTexte 8">
            <a:extLst>
              <a:ext uri="{FF2B5EF4-FFF2-40B4-BE49-F238E27FC236}">
                <a16:creationId xmlns:a16="http://schemas.microsoft.com/office/drawing/2014/main" id="{F886F124-15EA-744E-815B-1393E60193B3}"/>
              </a:ext>
            </a:extLst>
          </p:cNvPr>
          <p:cNvSpPr txBox="1"/>
          <p:nvPr/>
        </p:nvSpPr>
        <p:spPr>
          <a:xfrm>
            <a:off x="852407" y="1162373"/>
            <a:ext cx="10771322" cy="1477328"/>
          </a:xfrm>
          <a:prstGeom prst="rect">
            <a:avLst/>
          </a:prstGeom>
          <a:noFill/>
        </p:spPr>
        <p:txBody>
          <a:bodyPr wrap="square" rtlCol="0">
            <a:spAutoFit/>
          </a:bodyPr>
          <a:lstStyle/>
          <a:p>
            <a:r>
              <a:rPr lang="fr-FR" dirty="0"/>
              <a:t>Sur </a:t>
            </a:r>
            <a:r>
              <a:rPr lang="fr-FR" dirty="0" err="1"/>
              <a:t>Mobitools</a:t>
            </a:r>
            <a:r>
              <a:rPr lang="fr-FR" dirty="0"/>
              <a:t>, vous pouvez trouver tous les différents documents et outils qui ont été développés dans le cadre du projet Erasmus + Soft </a:t>
            </a:r>
            <a:r>
              <a:rPr lang="fr-FR" dirty="0" err="1"/>
              <a:t>Skills</a:t>
            </a:r>
            <a:r>
              <a:rPr lang="fr-FR" dirty="0"/>
              <a:t>. Par exemple, le catalogue européen de références en matière de compétences douces, le kit de formation, les cartes-outils pour la formation aux compétences douces, le protocole de placement et d'évaluation, etc. ... </a:t>
            </a:r>
          </a:p>
          <a:p>
            <a:r>
              <a:rPr lang="fr-FR" dirty="0"/>
              <a:t>Dans les pages qui suivent, vous apprendrez à :</a:t>
            </a:r>
          </a:p>
        </p:txBody>
      </p:sp>
    </p:spTree>
    <p:extLst>
      <p:ext uri="{BB962C8B-B14F-4D97-AF65-F5344CB8AC3E}">
        <p14:creationId xmlns:p14="http://schemas.microsoft.com/office/powerpoint/2010/main" val="35921806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FD89AB9-81A4-44F0-93D8-2533361C31D0}"/>
              </a:ext>
            </a:extLst>
          </p:cNvPr>
          <p:cNvSpPr>
            <a:spLocks noGrp="1"/>
          </p:cNvSpPr>
          <p:nvPr>
            <p:ph type="sldNum" sz="quarter" idx="12"/>
            <p:custDataLst>
              <p:tags r:id="rId1"/>
            </p:custDataLst>
          </p:nvPr>
        </p:nvSpPr>
        <p:spPr/>
        <p:txBody>
          <a:bodyPr/>
          <a:lstStyle/>
          <a:p>
            <a:fld id="{B3DC7CD3-E059-442A-912E-598EA0B387A3}" type="slidenum">
              <a:rPr lang="fr-FR" smtClean="0"/>
              <a:t>37</a:t>
            </a:fld>
            <a:endParaRPr lang="fr-FR"/>
          </a:p>
        </p:txBody>
      </p:sp>
      <p:sp>
        <p:nvSpPr>
          <p:cNvPr id="2" name="Titre 1">
            <a:extLst>
              <a:ext uri="{FF2B5EF4-FFF2-40B4-BE49-F238E27FC236}">
                <a16:creationId xmlns:a16="http://schemas.microsoft.com/office/drawing/2014/main" id="{0567CE7C-B0ED-43CC-A1BD-0A2DC1D8FF83}"/>
              </a:ext>
            </a:extLst>
          </p:cNvPr>
          <p:cNvSpPr>
            <a:spLocks noGrp="1"/>
          </p:cNvSpPr>
          <p:nvPr>
            <p:ph type="title"/>
          </p:nvPr>
        </p:nvSpPr>
        <p:spPr>
          <a:xfrm>
            <a:off x="605050" y="347425"/>
            <a:ext cx="10748749" cy="396000"/>
          </a:xfrm>
          <a:solidFill>
            <a:srgbClr val="BC1C5F"/>
          </a:solidFill>
        </p:spPr>
        <p:txBody>
          <a:bodyPr>
            <a:normAutofit/>
          </a:bodyPr>
          <a:lstStyle/>
          <a:p>
            <a:pPr algn="ctr"/>
            <a:r>
              <a:rPr lang="fr-FR" sz="2000" b="1" dirty="0">
                <a:solidFill>
                  <a:schemeClr val="bg1"/>
                </a:solidFill>
                <a:latin typeface="+mn-lt"/>
              </a:rPr>
              <a:t>ACCEDER</a:t>
            </a:r>
            <a:r>
              <a:rPr lang="fr-FR" sz="2000" b="1" baseline="0" dirty="0">
                <a:solidFill>
                  <a:schemeClr val="bg1"/>
                </a:solidFill>
                <a:latin typeface="+mn-lt"/>
              </a:rPr>
              <a:t> A MOBITOOLS</a:t>
            </a:r>
            <a:endParaRPr lang="fr-FR" sz="2000" b="1" dirty="0">
              <a:solidFill>
                <a:schemeClr val="bg1"/>
              </a:solidFill>
              <a:latin typeface="+mn-lt"/>
            </a:endParaRPr>
          </a:p>
        </p:txBody>
      </p:sp>
      <p:pic>
        <p:nvPicPr>
          <p:cNvPr id="8" name="Image 7">
            <a:extLst>
              <a:ext uri="{FF2B5EF4-FFF2-40B4-BE49-F238E27FC236}">
                <a16:creationId xmlns:a16="http://schemas.microsoft.com/office/drawing/2014/main" id="{0352F35D-5DCA-40AB-8A07-AB43F5D1B1F3}"/>
              </a:ext>
            </a:extLst>
          </p:cNvPr>
          <p:cNvPicPr>
            <a:picLocks noChangeAspect="1"/>
          </p:cNvPicPr>
          <p:nvPr/>
        </p:nvPicPr>
        <p:blipFill rotWithShape="1">
          <a:blip r:embed="rId4"/>
          <a:srcRect t="8296" b="5066"/>
          <a:stretch/>
        </p:blipFill>
        <p:spPr>
          <a:xfrm>
            <a:off x="605051" y="1533798"/>
            <a:ext cx="10800000" cy="5263242"/>
          </a:xfrm>
          <a:prstGeom prst="rect">
            <a:avLst/>
          </a:prstGeom>
        </p:spPr>
      </p:pic>
      <p:sp>
        <p:nvSpPr>
          <p:cNvPr id="9" name="Ellipse 8">
            <a:extLst>
              <a:ext uri="{FF2B5EF4-FFF2-40B4-BE49-F238E27FC236}">
                <a16:creationId xmlns:a16="http://schemas.microsoft.com/office/drawing/2014/main" id="{BF69FE3F-F9F4-4672-929C-B4B7AB5FB137}"/>
              </a:ext>
            </a:extLst>
          </p:cNvPr>
          <p:cNvSpPr/>
          <p:nvPr>
            <p:custDataLst>
              <p:tags r:id="rId2"/>
            </p:custDataLst>
          </p:nvPr>
        </p:nvSpPr>
        <p:spPr>
          <a:xfrm>
            <a:off x="7513320" y="4736759"/>
            <a:ext cx="2179320" cy="520860"/>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E8A76988-417F-4EB4-8AD3-46B65B2810E1}"/>
              </a:ext>
            </a:extLst>
          </p:cNvPr>
          <p:cNvSpPr txBox="1"/>
          <p:nvPr/>
        </p:nvSpPr>
        <p:spPr>
          <a:xfrm>
            <a:off x="605050" y="953945"/>
            <a:ext cx="7591298" cy="369332"/>
          </a:xfrm>
          <a:prstGeom prst="rect">
            <a:avLst/>
          </a:prstGeom>
          <a:noFill/>
        </p:spPr>
        <p:txBody>
          <a:bodyPr wrap="square">
            <a:spAutoFit/>
          </a:bodyPr>
          <a:lstStyle/>
          <a:p>
            <a:r>
              <a:rPr lang="en-US" dirty="0"/>
              <a:t>Après </a:t>
            </a:r>
            <a:r>
              <a:rPr lang="en-US" dirty="0" err="1"/>
              <a:t>vous</a:t>
            </a:r>
            <a:r>
              <a:rPr lang="en-US" dirty="0"/>
              <a:t> </a:t>
            </a:r>
            <a:r>
              <a:rPr lang="en-US" dirty="0" err="1"/>
              <a:t>être</a:t>
            </a:r>
            <a:r>
              <a:rPr lang="en-US" dirty="0"/>
              <a:t> </a:t>
            </a:r>
            <a:r>
              <a:rPr lang="en-US" dirty="0" err="1"/>
              <a:t>authentifier</a:t>
            </a:r>
            <a:r>
              <a:rPr lang="en-US" dirty="0"/>
              <a:t>, </a:t>
            </a:r>
            <a:r>
              <a:rPr lang="en-US" dirty="0" err="1"/>
              <a:t>vous</a:t>
            </a:r>
            <a:r>
              <a:rPr lang="en-US" dirty="0"/>
              <a:t> </a:t>
            </a:r>
            <a:r>
              <a:rPr lang="en-US" dirty="0" err="1"/>
              <a:t>pouvez</a:t>
            </a:r>
            <a:r>
              <a:rPr lang="en-US" dirty="0"/>
              <a:t> </a:t>
            </a:r>
            <a:r>
              <a:rPr lang="en-US" dirty="0" err="1"/>
              <a:t>accéder</a:t>
            </a:r>
            <a:r>
              <a:rPr lang="en-US" dirty="0"/>
              <a:t> à MOBITRAIN</a:t>
            </a:r>
          </a:p>
        </p:txBody>
      </p:sp>
    </p:spTree>
    <p:extLst>
      <p:ext uri="{BB962C8B-B14F-4D97-AF65-F5344CB8AC3E}">
        <p14:creationId xmlns:p14="http://schemas.microsoft.com/office/powerpoint/2010/main" val="16570149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D226F70-6EBC-458B-81F1-4D6BA6978B80}"/>
              </a:ext>
            </a:extLst>
          </p:cNvPr>
          <p:cNvSpPr txBox="1"/>
          <p:nvPr>
            <p:custDataLst>
              <p:tags r:id="rId1"/>
            </p:custDataLst>
          </p:nvPr>
        </p:nvSpPr>
        <p:spPr>
          <a:xfrm>
            <a:off x="605051" y="820784"/>
            <a:ext cx="10800000" cy="584775"/>
          </a:xfrm>
          <a:prstGeom prst="rect">
            <a:avLst/>
          </a:prstGeom>
          <a:noFill/>
        </p:spPr>
        <p:txBody>
          <a:bodyPr wrap="square" rtlCol="0">
            <a:spAutoFit/>
          </a:bodyPr>
          <a:lstStyle/>
          <a:p>
            <a:r>
              <a:rPr lang="fr-FR" sz="1600" dirty="0"/>
              <a:t>Pour afficher toutes les ressources et tous les outils liés aux compétences générales, cliquez sur l'onglet soft </a:t>
            </a:r>
            <a:r>
              <a:rPr lang="fr-FR" sz="1600" dirty="0" err="1"/>
              <a:t>skills</a:t>
            </a:r>
            <a:r>
              <a:rPr lang="fr-FR" sz="1600" dirty="0"/>
              <a:t> dans le menu de gauche.</a:t>
            </a:r>
          </a:p>
        </p:txBody>
      </p:sp>
      <p:pic>
        <p:nvPicPr>
          <p:cNvPr id="5" name="Image 4">
            <a:extLst>
              <a:ext uri="{FF2B5EF4-FFF2-40B4-BE49-F238E27FC236}">
                <a16:creationId xmlns:a16="http://schemas.microsoft.com/office/drawing/2014/main" id="{AAF6EC12-C7DD-4FC5-9DA0-AD3566F7BB57}"/>
              </a:ext>
            </a:extLst>
          </p:cNvPr>
          <p:cNvPicPr>
            <a:picLocks noChangeAspect="1"/>
          </p:cNvPicPr>
          <p:nvPr>
            <p:custDataLst>
              <p:tags r:id="rId2"/>
            </p:custDataLst>
          </p:nvPr>
        </p:nvPicPr>
        <p:blipFill rotWithShape="1">
          <a:blip r:embed="rId7"/>
          <a:srcRect l="-1" t="8571" r="740" b="5066"/>
          <a:stretch/>
        </p:blipFill>
        <p:spPr>
          <a:xfrm>
            <a:off x="605051" y="1464906"/>
            <a:ext cx="10800000" cy="5285631"/>
          </a:xfrm>
          <a:prstGeom prst="rect">
            <a:avLst/>
          </a:prstGeom>
        </p:spPr>
      </p:pic>
      <p:sp>
        <p:nvSpPr>
          <p:cNvPr id="4" name="Ellipse 3">
            <a:extLst>
              <a:ext uri="{FF2B5EF4-FFF2-40B4-BE49-F238E27FC236}">
                <a16:creationId xmlns:a16="http://schemas.microsoft.com/office/drawing/2014/main" id="{BAD8B768-0727-47EA-AB11-4541FB1BC009}"/>
              </a:ext>
            </a:extLst>
          </p:cNvPr>
          <p:cNvSpPr/>
          <p:nvPr>
            <p:custDataLst>
              <p:tags r:id="rId3"/>
            </p:custDataLst>
          </p:nvPr>
        </p:nvSpPr>
        <p:spPr>
          <a:xfrm>
            <a:off x="530403" y="4107722"/>
            <a:ext cx="1571708" cy="361642"/>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numéro de diapositive 6">
            <a:extLst>
              <a:ext uri="{FF2B5EF4-FFF2-40B4-BE49-F238E27FC236}">
                <a16:creationId xmlns:a16="http://schemas.microsoft.com/office/drawing/2014/main" id="{BFD89AB9-81A4-44F0-93D8-2533361C31D0}"/>
              </a:ext>
            </a:extLst>
          </p:cNvPr>
          <p:cNvSpPr>
            <a:spLocks noGrp="1"/>
          </p:cNvSpPr>
          <p:nvPr>
            <p:ph type="sldNum" sz="quarter" idx="12"/>
            <p:custDataLst>
              <p:tags r:id="rId4"/>
            </p:custDataLst>
          </p:nvPr>
        </p:nvSpPr>
        <p:spPr/>
        <p:txBody>
          <a:bodyPr/>
          <a:lstStyle/>
          <a:p>
            <a:fld id="{B3DC7CD3-E059-442A-912E-598EA0B387A3}" type="slidenum">
              <a:rPr lang="fr-FR" smtClean="0"/>
              <a:t>38</a:t>
            </a:fld>
            <a:endParaRPr lang="fr-FR"/>
          </a:p>
        </p:txBody>
      </p:sp>
      <p:sp>
        <p:nvSpPr>
          <p:cNvPr id="2" name="Titre 1">
            <a:extLst>
              <a:ext uri="{FF2B5EF4-FFF2-40B4-BE49-F238E27FC236}">
                <a16:creationId xmlns:a16="http://schemas.microsoft.com/office/drawing/2014/main" id="{0567CE7C-B0ED-43CC-A1BD-0A2DC1D8FF83}"/>
              </a:ext>
            </a:extLst>
          </p:cNvPr>
          <p:cNvSpPr>
            <a:spLocks noGrp="1"/>
          </p:cNvSpPr>
          <p:nvPr>
            <p:ph type="title"/>
          </p:nvPr>
        </p:nvSpPr>
        <p:spPr>
          <a:xfrm>
            <a:off x="605050" y="347425"/>
            <a:ext cx="10748749" cy="396000"/>
          </a:xfrm>
          <a:solidFill>
            <a:srgbClr val="BC1C5F"/>
          </a:solidFill>
        </p:spPr>
        <p:txBody>
          <a:bodyPr>
            <a:normAutofit/>
          </a:bodyPr>
          <a:lstStyle/>
          <a:p>
            <a:pPr algn="ctr"/>
            <a:r>
              <a:rPr lang="fr-FR" sz="2000" b="1" dirty="0">
                <a:solidFill>
                  <a:schemeClr val="bg1"/>
                </a:solidFill>
                <a:latin typeface="+mn-lt"/>
              </a:rPr>
              <a:t>ACCEDER</a:t>
            </a:r>
            <a:r>
              <a:rPr lang="fr-FR" sz="2000" b="1" baseline="0" dirty="0">
                <a:solidFill>
                  <a:schemeClr val="bg1"/>
                </a:solidFill>
                <a:latin typeface="+mn-lt"/>
              </a:rPr>
              <a:t> AU MODULE SOFT SKILLS</a:t>
            </a:r>
            <a:endParaRPr lang="fr-FR" sz="2000" b="1" dirty="0">
              <a:solidFill>
                <a:schemeClr val="bg1"/>
              </a:solidFill>
              <a:latin typeface="+mn-lt"/>
            </a:endParaRPr>
          </a:p>
        </p:txBody>
      </p:sp>
    </p:spTree>
    <p:extLst>
      <p:ext uri="{BB962C8B-B14F-4D97-AF65-F5344CB8AC3E}">
        <p14:creationId xmlns:p14="http://schemas.microsoft.com/office/powerpoint/2010/main" val="40681265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D4F28839-2D58-4732-A6D6-E5D5000BBAF0}"/>
              </a:ext>
            </a:extLst>
          </p:cNvPr>
          <p:cNvSpPr txBox="1"/>
          <p:nvPr>
            <p:custDataLst>
              <p:tags r:id="rId1"/>
            </p:custDataLst>
          </p:nvPr>
        </p:nvSpPr>
        <p:spPr>
          <a:xfrm>
            <a:off x="532548" y="1293453"/>
            <a:ext cx="5563452" cy="3046988"/>
          </a:xfrm>
          <a:prstGeom prst="rect">
            <a:avLst/>
          </a:prstGeom>
          <a:noFill/>
        </p:spPr>
        <p:txBody>
          <a:bodyPr wrap="square" rtlCol="0">
            <a:spAutoFit/>
          </a:bodyPr>
          <a:lstStyle/>
          <a:p>
            <a:pPr algn="ctr"/>
            <a:r>
              <a:rPr lang="fr-FR" sz="1600" b="1" dirty="0">
                <a:solidFill>
                  <a:srgbClr val="BC1C5F"/>
                </a:solidFill>
                <a:hlinkClick r:id="rId10" action="ppaction://hlinksldjump"/>
              </a:rPr>
              <a:t>Consulter l’ensemble des fiches outil</a:t>
            </a:r>
            <a:endParaRPr lang="fr-FR" sz="1600" b="1" dirty="0">
              <a:solidFill>
                <a:srgbClr val="BC1C5F"/>
              </a:solidFill>
            </a:endParaRPr>
          </a:p>
          <a:p>
            <a:endParaRPr lang="fr-FR" sz="1600" dirty="0">
              <a:solidFill>
                <a:srgbClr val="BC1C5F"/>
              </a:solidFill>
            </a:endParaRPr>
          </a:p>
          <a:p>
            <a:r>
              <a:rPr lang="fr-FR" sz="1600" dirty="0">
                <a:solidFill>
                  <a:srgbClr val="BC1C5F"/>
                </a:solidFill>
              </a:rPr>
              <a:t>La boite à outils pédagogique Soft </a:t>
            </a:r>
            <a:r>
              <a:rPr lang="fr-FR" sz="1600" dirty="0" err="1">
                <a:solidFill>
                  <a:srgbClr val="BC1C5F"/>
                </a:solidFill>
              </a:rPr>
              <a:t>skills</a:t>
            </a:r>
            <a:r>
              <a:rPr lang="fr-FR" sz="1600" dirty="0">
                <a:solidFill>
                  <a:srgbClr val="BC1C5F"/>
                </a:solidFill>
              </a:rPr>
              <a:t> présente une collection de plus de 88 outils qui peuvent être mobilisés pour former aux soft </a:t>
            </a:r>
            <a:r>
              <a:rPr lang="fr-FR" sz="1600" dirty="0" err="1">
                <a:solidFill>
                  <a:srgbClr val="BC1C5F"/>
                </a:solidFill>
              </a:rPr>
              <a:t>skills</a:t>
            </a:r>
            <a:r>
              <a:rPr lang="fr-FR" sz="1600" dirty="0">
                <a:solidFill>
                  <a:srgbClr val="BC1C5F"/>
                </a:solidFill>
              </a:rPr>
              <a:t>. Les outils sont basés sur l’expérience des partenaires du projet (des outils qu’ils ont utilisé dans certaines formations ou pendant leurs carrières professionnelles ainsi que des outils qu’ils ont développés ou adaptés pour ce projet). Ces outils nécessitent quelques équipements et peuvent être facilement adaptés aux différents contextes. Le kit de formation suggère leur utilisation</a:t>
            </a:r>
          </a:p>
          <a:p>
            <a:endParaRPr lang="fr-FR" sz="1600" dirty="0">
              <a:solidFill>
                <a:srgbClr val="BC1C5F"/>
              </a:solidFill>
            </a:endParaRPr>
          </a:p>
        </p:txBody>
      </p:sp>
      <p:sp>
        <p:nvSpPr>
          <p:cNvPr id="8" name="ZoneTexte 7">
            <a:extLst>
              <a:ext uri="{FF2B5EF4-FFF2-40B4-BE49-F238E27FC236}">
                <a16:creationId xmlns:a16="http://schemas.microsoft.com/office/drawing/2014/main" id="{64B97F8A-2CDF-4E46-A499-284DFB89B55F}"/>
              </a:ext>
            </a:extLst>
          </p:cNvPr>
          <p:cNvSpPr txBox="1"/>
          <p:nvPr>
            <p:custDataLst>
              <p:tags r:id="rId2"/>
            </p:custDataLst>
          </p:nvPr>
        </p:nvSpPr>
        <p:spPr>
          <a:xfrm>
            <a:off x="6695439" y="1293453"/>
            <a:ext cx="4803565" cy="1815882"/>
          </a:xfrm>
          <a:prstGeom prst="rect">
            <a:avLst/>
          </a:prstGeom>
          <a:noFill/>
        </p:spPr>
        <p:txBody>
          <a:bodyPr wrap="square" rtlCol="0">
            <a:spAutoFit/>
          </a:bodyPr>
          <a:lstStyle/>
          <a:p>
            <a:pPr algn="ctr"/>
            <a:r>
              <a:rPr lang="fr-FR" sz="1600" b="1" dirty="0">
                <a:hlinkClick r:id="rId11" action="ppaction://hlinksldjump"/>
              </a:rPr>
              <a:t>Consulter l’ensemble des autres documents</a:t>
            </a:r>
            <a:endParaRPr lang="fr-FR" sz="1600" b="1" dirty="0"/>
          </a:p>
          <a:p>
            <a:endParaRPr lang="fr-FR" sz="1600" dirty="0">
              <a:solidFill>
                <a:srgbClr val="BC1C5F"/>
              </a:solidFill>
            </a:endParaRPr>
          </a:p>
          <a:p>
            <a:r>
              <a:rPr lang="fr-FR" sz="1600" dirty="0">
                <a:solidFill>
                  <a:srgbClr val="BC1C5F"/>
                </a:solidFill>
              </a:rPr>
              <a:t>D’autres ressources ont été développé pour faciliter l’appropriation du projet Soft </a:t>
            </a:r>
            <a:r>
              <a:rPr lang="fr-FR" sz="1600" dirty="0" err="1">
                <a:solidFill>
                  <a:srgbClr val="BC1C5F"/>
                </a:solidFill>
              </a:rPr>
              <a:t>skills</a:t>
            </a:r>
            <a:r>
              <a:rPr lang="fr-FR" sz="1600" dirty="0">
                <a:solidFill>
                  <a:srgbClr val="BC1C5F"/>
                </a:solidFill>
              </a:rPr>
              <a:t> par les</a:t>
            </a:r>
          </a:p>
          <a:p>
            <a:r>
              <a:rPr lang="fr-FR" sz="1600" dirty="0">
                <a:solidFill>
                  <a:srgbClr val="BC1C5F"/>
                </a:solidFill>
              </a:rPr>
              <a:t>formateurs, encadrants techniques, tuteurs et évaluateurs et pour leur permettre de former et évaluer aux soft </a:t>
            </a:r>
            <a:r>
              <a:rPr lang="fr-FR" sz="1600" dirty="0" err="1">
                <a:solidFill>
                  <a:srgbClr val="BC1C5F"/>
                </a:solidFill>
              </a:rPr>
              <a:t>skills</a:t>
            </a:r>
            <a:r>
              <a:rPr lang="fr-FR" sz="1600" dirty="0">
                <a:solidFill>
                  <a:srgbClr val="BC1C5F"/>
                </a:solidFill>
              </a:rPr>
              <a:t> de manière autonome et indépendante</a:t>
            </a:r>
          </a:p>
        </p:txBody>
      </p:sp>
      <p:pic>
        <p:nvPicPr>
          <p:cNvPr id="4" name="Image 3">
            <a:extLst>
              <a:ext uri="{FF2B5EF4-FFF2-40B4-BE49-F238E27FC236}">
                <a16:creationId xmlns:a16="http://schemas.microsoft.com/office/drawing/2014/main" id="{8B0F1A24-073F-4265-B469-0416925552EC}"/>
              </a:ext>
            </a:extLst>
          </p:cNvPr>
          <p:cNvPicPr>
            <a:picLocks noChangeAspect="1"/>
          </p:cNvPicPr>
          <p:nvPr>
            <p:custDataLst>
              <p:tags r:id="rId3"/>
            </p:custDataLst>
          </p:nvPr>
        </p:nvPicPr>
        <p:blipFill>
          <a:blip r:embed="rId12"/>
          <a:stretch>
            <a:fillRect/>
          </a:stretch>
        </p:blipFill>
        <p:spPr>
          <a:xfrm>
            <a:off x="7830397" y="855303"/>
            <a:ext cx="2533650" cy="419100"/>
          </a:xfrm>
          <a:prstGeom prst="rect">
            <a:avLst/>
          </a:prstGeom>
        </p:spPr>
      </p:pic>
      <p:pic>
        <p:nvPicPr>
          <p:cNvPr id="16" name="Image 15">
            <a:extLst>
              <a:ext uri="{FF2B5EF4-FFF2-40B4-BE49-F238E27FC236}">
                <a16:creationId xmlns:a16="http://schemas.microsoft.com/office/drawing/2014/main" id="{08FC682F-9D25-4E61-B5C1-B6B2DDB54966}"/>
              </a:ext>
            </a:extLst>
          </p:cNvPr>
          <p:cNvPicPr>
            <a:picLocks noChangeAspect="1"/>
          </p:cNvPicPr>
          <p:nvPr>
            <p:custDataLst>
              <p:tags r:id="rId4"/>
            </p:custDataLst>
          </p:nvPr>
        </p:nvPicPr>
        <p:blipFill>
          <a:blip r:embed="rId13"/>
          <a:stretch>
            <a:fillRect/>
          </a:stretch>
        </p:blipFill>
        <p:spPr>
          <a:xfrm>
            <a:off x="2320957" y="855303"/>
            <a:ext cx="1514475" cy="438150"/>
          </a:xfrm>
          <a:prstGeom prst="rect">
            <a:avLst/>
          </a:prstGeom>
        </p:spPr>
      </p:pic>
      <p:pic>
        <p:nvPicPr>
          <p:cNvPr id="18" name="Image 17">
            <a:extLst>
              <a:ext uri="{FF2B5EF4-FFF2-40B4-BE49-F238E27FC236}">
                <a16:creationId xmlns:a16="http://schemas.microsoft.com/office/drawing/2014/main" id="{594E6F16-13DA-4A12-940A-791F784F3FCD}"/>
              </a:ext>
            </a:extLst>
          </p:cNvPr>
          <p:cNvPicPr>
            <a:picLocks noChangeAspect="1"/>
          </p:cNvPicPr>
          <p:nvPr>
            <p:custDataLst>
              <p:tags r:id="rId5"/>
            </p:custDataLst>
          </p:nvPr>
        </p:nvPicPr>
        <p:blipFill>
          <a:blip r:embed="rId14"/>
          <a:stretch>
            <a:fillRect/>
          </a:stretch>
        </p:blipFill>
        <p:spPr>
          <a:xfrm>
            <a:off x="591418" y="4176192"/>
            <a:ext cx="2000043" cy="2212975"/>
          </a:xfrm>
          <a:prstGeom prst="rect">
            <a:avLst/>
          </a:prstGeom>
        </p:spPr>
      </p:pic>
      <p:sp>
        <p:nvSpPr>
          <p:cNvPr id="19" name="Bulle narrative : rectangle 18">
            <a:extLst>
              <a:ext uri="{FF2B5EF4-FFF2-40B4-BE49-F238E27FC236}">
                <a16:creationId xmlns:a16="http://schemas.microsoft.com/office/drawing/2014/main" id="{3862A30D-85BE-41C8-B8C7-81B8B2110B2A}"/>
              </a:ext>
            </a:extLst>
          </p:cNvPr>
          <p:cNvSpPr/>
          <p:nvPr>
            <p:custDataLst>
              <p:tags r:id="rId6"/>
            </p:custDataLst>
          </p:nvPr>
        </p:nvSpPr>
        <p:spPr>
          <a:xfrm>
            <a:off x="3858506" y="5505435"/>
            <a:ext cx="3243334" cy="864886"/>
          </a:xfrm>
          <a:prstGeom prst="wedgeRectCallout">
            <a:avLst>
              <a:gd name="adj1" fmla="val -69890"/>
              <a:gd name="adj2" fmla="val -74621"/>
            </a:avLst>
          </a:prstGeom>
          <a:solidFill>
            <a:srgbClr val="BC1C5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bg1"/>
                </a:solidFill>
              </a:rPr>
              <a:t>Les documents sont proposés en différentes langues (anglais, français, espagnol, allemand, slovène)</a:t>
            </a:r>
          </a:p>
        </p:txBody>
      </p:sp>
      <p:sp>
        <p:nvSpPr>
          <p:cNvPr id="20" name="Accolade fermante 19">
            <a:extLst>
              <a:ext uri="{FF2B5EF4-FFF2-40B4-BE49-F238E27FC236}">
                <a16:creationId xmlns:a16="http://schemas.microsoft.com/office/drawing/2014/main" id="{BB89C1F9-3118-461E-8B3B-83948A19571B}"/>
              </a:ext>
            </a:extLst>
          </p:cNvPr>
          <p:cNvSpPr/>
          <p:nvPr>
            <p:custDataLst>
              <p:tags r:id="rId7"/>
            </p:custDataLst>
          </p:nvPr>
        </p:nvSpPr>
        <p:spPr>
          <a:xfrm>
            <a:off x="2620995" y="4251993"/>
            <a:ext cx="457200" cy="2077687"/>
          </a:xfrm>
          <a:prstGeom prst="rightBrace">
            <a:avLst/>
          </a:prstGeom>
          <a:ln w="38100">
            <a:solidFill>
              <a:srgbClr val="BC1C5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1" name="Espace réservé du numéro de diapositive 20">
            <a:extLst>
              <a:ext uri="{FF2B5EF4-FFF2-40B4-BE49-F238E27FC236}">
                <a16:creationId xmlns:a16="http://schemas.microsoft.com/office/drawing/2014/main" id="{34C08684-A92B-4535-9276-1FE33D1CF36D}"/>
              </a:ext>
            </a:extLst>
          </p:cNvPr>
          <p:cNvSpPr>
            <a:spLocks noGrp="1"/>
          </p:cNvSpPr>
          <p:nvPr>
            <p:ph type="sldNum" sz="quarter" idx="12"/>
            <p:custDataLst>
              <p:tags r:id="rId8"/>
            </p:custDataLst>
          </p:nvPr>
        </p:nvSpPr>
        <p:spPr/>
        <p:txBody>
          <a:bodyPr/>
          <a:lstStyle/>
          <a:p>
            <a:fld id="{B3DC7CD3-E059-442A-912E-598EA0B387A3}" type="slidenum">
              <a:rPr lang="fr-FR" smtClean="0"/>
              <a:t>39</a:t>
            </a:fld>
            <a:endParaRPr lang="fr-FR"/>
          </a:p>
        </p:txBody>
      </p:sp>
      <p:sp>
        <p:nvSpPr>
          <p:cNvPr id="14" name="ZoneTexte 13">
            <a:extLst>
              <a:ext uri="{FF2B5EF4-FFF2-40B4-BE49-F238E27FC236}">
                <a16:creationId xmlns:a16="http://schemas.microsoft.com/office/drawing/2014/main" id="{996A8015-B3DD-4790-BDA0-28497DE3A4DD}"/>
              </a:ext>
            </a:extLst>
          </p:cNvPr>
          <p:cNvSpPr txBox="1"/>
          <p:nvPr/>
        </p:nvSpPr>
        <p:spPr>
          <a:xfrm>
            <a:off x="591418" y="407422"/>
            <a:ext cx="10980822" cy="369332"/>
          </a:xfrm>
          <a:prstGeom prst="rect">
            <a:avLst/>
          </a:prstGeom>
          <a:noFill/>
        </p:spPr>
        <p:txBody>
          <a:bodyPr wrap="square">
            <a:spAutoFit/>
          </a:bodyPr>
          <a:lstStyle/>
          <a:p>
            <a:r>
              <a:rPr lang="fr-FR" dirty="0"/>
              <a:t>Vous arriverez sur la page suivie composée de 2 onglets : Fiches d'outils et Autre documentation. </a:t>
            </a:r>
          </a:p>
        </p:txBody>
      </p:sp>
    </p:spTree>
    <p:extLst>
      <p:ext uri="{BB962C8B-B14F-4D97-AF65-F5344CB8AC3E}">
        <p14:creationId xmlns:p14="http://schemas.microsoft.com/office/powerpoint/2010/main" val="2185474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614B82B-E419-427A-8A30-52482FDD5D9D}"/>
              </a:ext>
            </a:extLst>
          </p:cNvPr>
          <p:cNvSpPr>
            <a:spLocks noGrp="1"/>
          </p:cNvSpPr>
          <p:nvPr>
            <p:ph type="sldNum" sz="quarter" idx="12"/>
          </p:nvPr>
        </p:nvSpPr>
        <p:spPr/>
        <p:txBody>
          <a:bodyPr/>
          <a:lstStyle/>
          <a:p>
            <a:fld id="{B3DC7CD3-E059-442A-912E-598EA0B387A3}" type="slidenum">
              <a:rPr lang="fr-FR" smtClean="0"/>
              <a:pPr/>
              <a:t>4</a:t>
            </a:fld>
            <a:endParaRPr lang="fr-FR" dirty="0"/>
          </a:p>
        </p:txBody>
      </p:sp>
      <p:sp>
        <p:nvSpPr>
          <p:cNvPr id="5" name="ZoneTexte 4">
            <a:extLst>
              <a:ext uri="{FF2B5EF4-FFF2-40B4-BE49-F238E27FC236}">
                <a16:creationId xmlns:a16="http://schemas.microsoft.com/office/drawing/2014/main" id="{14627541-D82B-41FE-9CFA-0AFD1C8C955C}"/>
              </a:ext>
            </a:extLst>
          </p:cNvPr>
          <p:cNvSpPr txBox="1"/>
          <p:nvPr/>
        </p:nvSpPr>
        <p:spPr>
          <a:xfrm>
            <a:off x="852407" y="2806183"/>
            <a:ext cx="8324193" cy="3139321"/>
          </a:xfrm>
          <a:prstGeom prst="rect">
            <a:avLst/>
          </a:prstGeom>
          <a:noFill/>
        </p:spPr>
        <p:txBody>
          <a:bodyPr wrap="square">
            <a:spAutoFit/>
          </a:bodyPr>
          <a:lstStyle/>
          <a:p>
            <a:endParaRPr lang="en-US" dirty="0">
              <a:hlinkClick r:id="rId4" action="ppaction://hlinksldjump"/>
            </a:endParaRPr>
          </a:p>
          <a:p>
            <a:pPr marL="742950" lvl="1" indent="-285750">
              <a:buFont typeface="Arial" panose="020B0604020202020204" pitchFamily="34" charset="0"/>
              <a:buChar char="•"/>
            </a:pPr>
            <a:r>
              <a:rPr lang="en-US" dirty="0" err="1">
                <a:hlinkClick r:id="rId5" action="ppaction://hlinksldjump"/>
              </a:rPr>
              <a:t>Accéder</a:t>
            </a:r>
            <a:r>
              <a:rPr lang="en-US" dirty="0">
                <a:hlinkClick r:id="rId5" action="ppaction://hlinksldjump"/>
              </a:rPr>
              <a:t> à MOBIPASS</a:t>
            </a:r>
            <a:endParaRPr lang="en-US" dirty="0"/>
          </a:p>
          <a:p>
            <a:pPr marL="742950" lvl="1" indent="-285750">
              <a:buFont typeface="Arial" panose="020B0604020202020204" pitchFamily="34" charset="0"/>
              <a:buChar char="•"/>
            </a:pPr>
            <a:r>
              <a:rPr lang="en-US" dirty="0" err="1">
                <a:hlinkClick r:id="rId6" action="ppaction://hlinksldjump"/>
              </a:rPr>
              <a:t>Accéder</a:t>
            </a:r>
            <a:r>
              <a:rPr lang="en-US" dirty="0">
                <a:hlinkClick r:id="rId6" action="ppaction://hlinksldjump"/>
              </a:rPr>
              <a:t> aux </a:t>
            </a:r>
            <a:r>
              <a:rPr lang="en-US" dirty="0" err="1">
                <a:hlinkClick r:id="rId6" action="ppaction://hlinksldjump"/>
              </a:rPr>
              <a:t>différents</a:t>
            </a:r>
            <a:r>
              <a:rPr lang="en-US" dirty="0">
                <a:hlinkClick r:id="rId6" action="ppaction://hlinksldjump"/>
              </a:rPr>
              <a:t> modules soft skills</a:t>
            </a:r>
            <a:endParaRPr lang="en-US" dirty="0"/>
          </a:p>
          <a:p>
            <a:pPr marL="742950" lvl="1" indent="-285750">
              <a:buFont typeface="Arial" panose="020B0604020202020204" pitchFamily="34" charset="0"/>
              <a:buChar char="•"/>
            </a:pPr>
            <a:r>
              <a:rPr lang="en-US" dirty="0" err="1">
                <a:hlinkClick r:id="rId7" action="ppaction://hlinksldjump"/>
              </a:rPr>
              <a:t>Visualiser</a:t>
            </a:r>
            <a:r>
              <a:rPr lang="en-US" dirty="0">
                <a:hlinkClick r:id="rId7" action="ppaction://hlinksldjump"/>
              </a:rPr>
              <a:t> le </a:t>
            </a:r>
            <a:r>
              <a:rPr lang="en-US" dirty="0" err="1">
                <a:hlinkClick r:id="rId7" action="ppaction://hlinksldjump"/>
              </a:rPr>
              <a:t>référentiel</a:t>
            </a:r>
            <a:r>
              <a:rPr lang="en-US" dirty="0">
                <a:hlinkClick r:id="rId7" action="ppaction://hlinksldjump"/>
              </a:rPr>
              <a:t> soft skills </a:t>
            </a:r>
            <a:endParaRPr lang="en-US" dirty="0"/>
          </a:p>
          <a:p>
            <a:pPr marL="742950" lvl="1" indent="-285750">
              <a:buFont typeface="Arial" panose="020B0604020202020204" pitchFamily="34" charset="0"/>
              <a:buChar char="•"/>
            </a:pPr>
            <a:r>
              <a:rPr lang="en-US" dirty="0" err="1">
                <a:hlinkClick r:id="rId8" action="ppaction://hlinksldjump"/>
              </a:rPr>
              <a:t>Enregistrer</a:t>
            </a:r>
            <a:r>
              <a:rPr lang="en-US" dirty="0">
                <a:hlinkClick r:id="rId8" action="ppaction://hlinksldjump"/>
              </a:rPr>
              <a:t> un </a:t>
            </a:r>
            <a:r>
              <a:rPr lang="en-US" dirty="0" err="1">
                <a:hlinkClick r:id="rId8" action="ppaction://hlinksldjump"/>
              </a:rPr>
              <a:t>positionnement</a:t>
            </a:r>
            <a:r>
              <a:rPr lang="en-US" dirty="0">
                <a:hlinkClick r:id="rId8" action="ppaction://hlinksldjump"/>
              </a:rPr>
              <a:t> initial</a:t>
            </a:r>
            <a:endParaRPr lang="en-US" dirty="0"/>
          </a:p>
          <a:p>
            <a:pPr marL="742950" lvl="1" indent="-285750">
              <a:buFont typeface="Arial" panose="020B0604020202020204" pitchFamily="34" charset="0"/>
              <a:buChar char="•"/>
            </a:pPr>
            <a:r>
              <a:rPr lang="en-US" dirty="0">
                <a:hlinkClick r:id="rId9" action="ppaction://hlinksldjump"/>
              </a:rPr>
              <a:t>Consulter un </a:t>
            </a:r>
            <a:r>
              <a:rPr lang="en-US" dirty="0" err="1">
                <a:hlinkClick r:id="rId9" action="ppaction://hlinksldjump"/>
              </a:rPr>
              <a:t>positionnement</a:t>
            </a:r>
            <a:r>
              <a:rPr lang="en-US" dirty="0">
                <a:hlinkClick r:id="rId9" action="ppaction://hlinksldjump"/>
              </a:rPr>
              <a:t> initial déjà </a:t>
            </a:r>
            <a:r>
              <a:rPr lang="en-US" dirty="0" err="1">
                <a:hlinkClick r:id="rId9" action="ppaction://hlinksldjump"/>
              </a:rPr>
              <a:t>enregistré</a:t>
            </a:r>
            <a:endParaRPr lang="en-US" dirty="0"/>
          </a:p>
          <a:p>
            <a:pPr marL="742950" lvl="1" indent="-285750">
              <a:buFont typeface="Arial" panose="020B0604020202020204" pitchFamily="34" charset="0"/>
              <a:buChar char="•"/>
            </a:pPr>
            <a:r>
              <a:rPr lang="en-US" dirty="0" err="1">
                <a:hlinkClick r:id="rId10" action="ppaction://hlinksldjump"/>
              </a:rPr>
              <a:t>Enregistrer</a:t>
            </a:r>
            <a:r>
              <a:rPr lang="en-US" dirty="0">
                <a:hlinkClick r:id="rId10" action="ppaction://hlinksldjump"/>
              </a:rPr>
              <a:t> </a:t>
            </a:r>
            <a:r>
              <a:rPr lang="en-US" dirty="0" err="1">
                <a:hlinkClick r:id="rId10" action="ppaction://hlinksldjump"/>
              </a:rPr>
              <a:t>une</a:t>
            </a:r>
            <a:r>
              <a:rPr lang="en-US" dirty="0">
                <a:hlinkClick r:id="rId10" action="ppaction://hlinksldjump"/>
              </a:rPr>
              <a:t> </a:t>
            </a:r>
            <a:r>
              <a:rPr lang="en-US" dirty="0" err="1">
                <a:hlinkClick r:id="rId10" action="ppaction://hlinksldjump"/>
              </a:rPr>
              <a:t>évaluation</a:t>
            </a:r>
            <a:r>
              <a:rPr lang="en-US" dirty="0">
                <a:hlinkClick r:id="rId10" action="ppaction://hlinksldjump"/>
              </a:rPr>
              <a:t> </a:t>
            </a:r>
            <a:endParaRPr lang="en-US" dirty="0"/>
          </a:p>
          <a:p>
            <a:pPr marL="742950" lvl="1" indent="-285750">
              <a:buFont typeface="Arial" panose="020B0604020202020204" pitchFamily="34" charset="0"/>
              <a:buChar char="•"/>
            </a:pPr>
            <a:r>
              <a:rPr lang="en-US" dirty="0">
                <a:hlinkClick r:id="rId11" action="ppaction://hlinksldjump"/>
              </a:rPr>
              <a:t>Consulter </a:t>
            </a:r>
            <a:r>
              <a:rPr lang="en-US" dirty="0" err="1">
                <a:hlinkClick r:id="rId11" action="ppaction://hlinksldjump"/>
              </a:rPr>
              <a:t>une</a:t>
            </a:r>
            <a:r>
              <a:rPr lang="en-US" dirty="0">
                <a:hlinkClick r:id="rId11" action="ppaction://hlinksldjump"/>
              </a:rPr>
              <a:t> </a:t>
            </a:r>
            <a:r>
              <a:rPr lang="en-US" dirty="0" err="1">
                <a:hlinkClick r:id="rId11" action="ppaction://hlinksldjump"/>
              </a:rPr>
              <a:t>évaluation</a:t>
            </a:r>
            <a:r>
              <a:rPr lang="en-US" dirty="0">
                <a:hlinkClick r:id="rId11" action="ppaction://hlinksldjump"/>
              </a:rPr>
              <a:t> déjà </a:t>
            </a:r>
            <a:r>
              <a:rPr lang="en-US" dirty="0" err="1">
                <a:hlinkClick r:id="rId11" action="ppaction://hlinksldjump"/>
              </a:rPr>
              <a:t>enregistrée</a:t>
            </a:r>
            <a:endParaRPr lang="en-US" dirty="0"/>
          </a:p>
          <a:p>
            <a:pPr marL="742950" lvl="1" indent="-285750">
              <a:buFont typeface="Arial" panose="020B0604020202020204" pitchFamily="34" charset="0"/>
              <a:buChar char="•"/>
            </a:pPr>
            <a:r>
              <a:rPr lang="en-US" dirty="0" err="1">
                <a:hlinkClick r:id="rId12" action="ppaction://hlinksldjump"/>
              </a:rPr>
              <a:t>Evaluer</a:t>
            </a:r>
            <a:r>
              <a:rPr lang="en-US" dirty="0">
                <a:hlinkClick r:id="rId12" action="ppaction://hlinksldjump"/>
              </a:rPr>
              <a:t> par le </a:t>
            </a:r>
            <a:r>
              <a:rPr lang="en-US" dirty="0" err="1">
                <a:hlinkClick r:id="rId12" action="ppaction://hlinksldjump"/>
              </a:rPr>
              <a:t>biais</a:t>
            </a:r>
            <a:r>
              <a:rPr lang="en-US" dirty="0">
                <a:hlinkClick r:id="rId12" action="ppaction://hlinksldjump"/>
              </a:rPr>
              <a:t> d’un </a:t>
            </a:r>
            <a:r>
              <a:rPr lang="en-US" dirty="0" err="1">
                <a:hlinkClick r:id="rId12" action="ppaction://hlinksldjump"/>
              </a:rPr>
              <a:t>référentiel</a:t>
            </a:r>
            <a:r>
              <a:rPr lang="en-US" dirty="0">
                <a:hlinkClick r:id="rId12" action="ppaction://hlinksldjump"/>
              </a:rPr>
              <a:t> ECVET</a:t>
            </a:r>
            <a:endParaRPr lang="en-US" dirty="0"/>
          </a:p>
          <a:p>
            <a:pPr marL="742950" lvl="1" indent="-285750">
              <a:buFont typeface="Arial" panose="020B0604020202020204" pitchFamily="34" charset="0"/>
              <a:buChar char="•"/>
            </a:pPr>
            <a:r>
              <a:rPr lang="en-US" dirty="0" err="1">
                <a:hlinkClick r:id="rId13" action="ppaction://hlinksldjump"/>
              </a:rPr>
              <a:t>Visualiser</a:t>
            </a:r>
            <a:r>
              <a:rPr lang="en-US" dirty="0">
                <a:hlinkClick r:id="rId13" action="ppaction://hlinksldjump"/>
              </a:rPr>
              <a:t> les </a:t>
            </a:r>
            <a:r>
              <a:rPr lang="en-US" dirty="0" err="1">
                <a:hlinkClick r:id="rId13" action="ppaction://hlinksldjump"/>
              </a:rPr>
              <a:t>référentiels</a:t>
            </a:r>
            <a:r>
              <a:rPr lang="en-US" dirty="0">
                <a:hlinkClick r:id="rId13" action="ppaction://hlinksldjump"/>
              </a:rPr>
              <a:t> ECVET qui </a:t>
            </a:r>
            <a:r>
              <a:rPr lang="en-US" dirty="0" err="1">
                <a:hlinkClick r:id="rId13" action="ppaction://hlinksldjump"/>
              </a:rPr>
              <a:t>possèdent</a:t>
            </a:r>
            <a:r>
              <a:rPr lang="en-US" dirty="0">
                <a:hlinkClick r:id="rId13" action="ppaction://hlinksldjump"/>
              </a:rPr>
              <a:t> un lien avec la base soft skills</a:t>
            </a:r>
            <a:endParaRPr lang="en-US" dirty="0"/>
          </a:p>
          <a:p>
            <a:pPr marL="742950" lvl="1" indent="-285750">
              <a:buFont typeface="Arial" panose="020B0604020202020204" pitchFamily="34" charset="0"/>
              <a:buChar char="•"/>
            </a:pPr>
            <a:r>
              <a:rPr lang="en-US" dirty="0" err="1">
                <a:hlinkClick r:id="rId14" action="ppaction://hlinksldjump"/>
              </a:rPr>
              <a:t>Générer</a:t>
            </a:r>
            <a:r>
              <a:rPr lang="en-US" dirty="0">
                <a:hlinkClick r:id="rId14" action="ppaction://hlinksldjump"/>
              </a:rPr>
              <a:t> des attestations, </a:t>
            </a:r>
            <a:r>
              <a:rPr lang="en-US" dirty="0" err="1">
                <a:hlinkClick r:id="rId14" action="ppaction://hlinksldjump"/>
              </a:rPr>
              <a:t>certificats</a:t>
            </a:r>
            <a:r>
              <a:rPr lang="en-US" dirty="0">
                <a:hlinkClick r:id="rId14" action="ppaction://hlinksldjump"/>
              </a:rPr>
              <a:t> et CV</a:t>
            </a:r>
            <a:endParaRPr lang="en-US" dirty="0"/>
          </a:p>
        </p:txBody>
      </p:sp>
      <p:pic>
        <p:nvPicPr>
          <p:cNvPr id="7" name="Image 6">
            <a:extLst>
              <a:ext uri="{FF2B5EF4-FFF2-40B4-BE49-F238E27FC236}">
                <a16:creationId xmlns:a16="http://schemas.microsoft.com/office/drawing/2014/main" id="{0A8DCEFA-E2D8-4F10-9772-E2C485180643}"/>
              </a:ext>
            </a:extLst>
          </p:cNvPr>
          <p:cNvPicPr>
            <a:picLocks noChangeAspect="1"/>
          </p:cNvPicPr>
          <p:nvPr>
            <p:custDataLst>
              <p:tags r:id="rId1"/>
            </p:custDataLst>
          </p:nvPr>
        </p:nvPicPr>
        <p:blipFill>
          <a:blip r:embed="rId15"/>
          <a:stretch>
            <a:fillRect/>
          </a:stretch>
        </p:blipFill>
        <p:spPr>
          <a:xfrm>
            <a:off x="4895850" y="370601"/>
            <a:ext cx="2400300" cy="628650"/>
          </a:xfrm>
          <a:prstGeom prst="rect">
            <a:avLst/>
          </a:prstGeom>
          <a:ln>
            <a:noFill/>
          </a:ln>
          <a:effectLst>
            <a:outerShdw blurRad="292100" dist="139700" dir="2700000" algn="tl" rotWithShape="0">
              <a:srgbClr val="333333">
                <a:alpha val="65000"/>
              </a:srgbClr>
            </a:outerShdw>
          </a:effectLst>
        </p:spPr>
      </p:pic>
      <p:sp>
        <p:nvSpPr>
          <p:cNvPr id="2" name="ZoneTexte 1">
            <a:extLst>
              <a:ext uri="{FF2B5EF4-FFF2-40B4-BE49-F238E27FC236}">
                <a16:creationId xmlns:a16="http://schemas.microsoft.com/office/drawing/2014/main" id="{0882D3DC-EC0D-A440-A6FD-B408084FF0ED}"/>
              </a:ext>
            </a:extLst>
          </p:cNvPr>
          <p:cNvSpPr txBox="1"/>
          <p:nvPr/>
        </p:nvSpPr>
        <p:spPr>
          <a:xfrm>
            <a:off x="852407" y="1162373"/>
            <a:ext cx="10306373" cy="1754326"/>
          </a:xfrm>
          <a:prstGeom prst="rect">
            <a:avLst/>
          </a:prstGeom>
          <a:noFill/>
        </p:spPr>
        <p:txBody>
          <a:bodyPr wrap="square" rtlCol="0">
            <a:spAutoFit/>
          </a:bodyPr>
          <a:lstStyle/>
          <a:p>
            <a:r>
              <a:rPr lang="fr-FR" dirty="0"/>
              <a:t>Sur </a:t>
            </a:r>
            <a:r>
              <a:rPr lang="fr-FR" dirty="0" err="1"/>
              <a:t>Mobipass</a:t>
            </a:r>
            <a:r>
              <a:rPr lang="fr-FR" dirty="0"/>
              <a:t>, il est possible de consulter les référentiels professionnels liées aux soft </a:t>
            </a:r>
            <a:r>
              <a:rPr lang="fr-FR" dirty="0" err="1"/>
              <a:t>skills</a:t>
            </a:r>
            <a:r>
              <a:rPr lang="fr-FR" dirty="0"/>
              <a:t> ainsi que le référentiel Soft </a:t>
            </a:r>
            <a:r>
              <a:rPr lang="fr-FR" dirty="0" err="1"/>
              <a:t>skills</a:t>
            </a:r>
            <a:r>
              <a:rPr lang="fr-FR" dirty="0"/>
              <a:t>. En même temps, il est possible d'enregistrer les résultats des stages et des évaluations, de les consulter et de les visualiser et de générer automatiquement des CV et des portefeuilles de compétences. </a:t>
            </a:r>
          </a:p>
          <a:p>
            <a:endParaRPr lang="fr-FR" dirty="0"/>
          </a:p>
          <a:p>
            <a:r>
              <a:rPr lang="fr-FR" dirty="0"/>
              <a:t>Dans les pages qui suivent, vous apprendrez à :</a:t>
            </a:r>
          </a:p>
        </p:txBody>
      </p:sp>
    </p:spTree>
    <p:extLst>
      <p:ext uri="{BB962C8B-B14F-4D97-AF65-F5344CB8AC3E}">
        <p14:creationId xmlns:p14="http://schemas.microsoft.com/office/powerpoint/2010/main" val="37053093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D226F70-6EBC-458B-81F1-4D6BA6978B80}"/>
              </a:ext>
            </a:extLst>
          </p:cNvPr>
          <p:cNvSpPr txBox="1"/>
          <p:nvPr>
            <p:custDataLst>
              <p:tags r:id="rId1"/>
            </p:custDataLst>
          </p:nvPr>
        </p:nvSpPr>
        <p:spPr>
          <a:xfrm>
            <a:off x="605051" y="455083"/>
            <a:ext cx="10800000" cy="1569660"/>
          </a:xfrm>
          <a:prstGeom prst="rect">
            <a:avLst/>
          </a:prstGeom>
          <a:noFill/>
        </p:spPr>
        <p:txBody>
          <a:bodyPr wrap="square" rtlCol="0">
            <a:spAutoFit/>
          </a:bodyPr>
          <a:lstStyle/>
          <a:p>
            <a:r>
              <a:rPr lang="fr-FR" sz="1600" dirty="0"/>
              <a:t>Vous pouvez visualiser sur cette page l’ensemble des fiches outil disponible pour animer vos formations</a:t>
            </a:r>
          </a:p>
          <a:p>
            <a:pPr marL="342900" indent="-342900">
              <a:buFont typeface="+mj-lt"/>
              <a:buAutoNum type="arabicPeriod"/>
            </a:pPr>
            <a:r>
              <a:rPr lang="fr-FR" sz="1600" dirty="0"/>
              <a:t>Faire glisser la barre de défilement sur chacune des fiches outil afin de prendre connaissance de l’ensemble des éléments d’information la concernant (nombre de participants, préparation, équipement, durée, phase, niveau, public et documents à télécharger)</a:t>
            </a:r>
          </a:p>
          <a:p>
            <a:pPr marL="342900" indent="-342900">
              <a:buFont typeface="+mj-lt"/>
              <a:buAutoNum type="arabicPeriod"/>
            </a:pPr>
            <a:r>
              <a:rPr lang="fr-FR" sz="1600" dirty="0"/>
              <a:t>Faire glisser la barre de défilement pour visualiser l’ensemble des fiches outil. La base de fiches outil se composent de 88 propositions</a:t>
            </a:r>
          </a:p>
        </p:txBody>
      </p:sp>
      <p:pic>
        <p:nvPicPr>
          <p:cNvPr id="3" name="Image 2">
            <a:extLst>
              <a:ext uri="{FF2B5EF4-FFF2-40B4-BE49-F238E27FC236}">
                <a16:creationId xmlns:a16="http://schemas.microsoft.com/office/drawing/2014/main" id="{DB133095-E658-4741-A440-4DF88BCE9C17}"/>
              </a:ext>
            </a:extLst>
          </p:cNvPr>
          <p:cNvPicPr>
            <a:picLocks noChangeAspect="1"/>
          </p:cNvPicPr>
          <p:nvPr>
            <p:custDataLst>
              <p:tags r:id="rId2"/>
            </p:custDataLst>
          </p:nvPr>
        </p:nvPicPr>
        <p:blipFill rotWithShape="1">
          <a:blip r:embed="rId9"/>
          <a:srcRect t="15951" r="726" b="5066"/>
          <a:stretch/>
        </p:blipFill>
        <p:spPr>
          <a:xfrm>
            <a:off x="605051" y="2024743"/>
            <a:ext cx="10800000" cy="4833257"/>
          </a:xfrm>
          <a:prstGeom prst="rect">
            <a:avLst/>
          </a:prstGeom>
        </p:spPr>
      </p:pic>
      <p:cxnSp>
        <p:nvCxnSpPr>
          <p:cNvPr id="7" name="Connecteur droit avec flèche 6">
            <a:extLst>
              <a:ext uri="{FF2B5EF4-FFF2-40B4-BE49-F238E27FC236}">
                <a16:creationId xmlns:a16="http://schemas.microsoft.com/office/drawing/2014/main" id="{ECAC01B9-B55A-4A1C-B98F-212822FD07B0}"/>
              </a:ext>
            </a:extLst>
          </p:cNvPr>
          <p:cNvCxnSpPr>
            <a:cxnSpLocks/>
          </p:cNvCxnSpPr>
          <p:nvPr>
            <p:custDataLst>
              <p:tags r:id="rId3"/>
            </p:custDataLst>
          </p:nvPr>
        </p:nvCxnSpPr>
        <p:spPr>
          <a:xfrm>
            <a:off x="6842381" y="3921466"/>
            <a:ext cx="0" cy="2376697"/>
          </a:xfrm>
          <a:prstGeom prst="straightConnector1">
            <a:avLst/>
          </a:prstGeom>
          <a:ln w="38100">
            <a:solidFill>
              <a:srgbClr val="FF0000"/>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8DA8BB02-71CE-457D-9D62-415E9E8B847F}"/>
              </a:ext>
            </a:extLst>
          </p:cNvPr>
          <p:cNvCxnSpPr>
            <a:cxnSpLocks/>
          </p:cNvCxnSpPr>
          <p:nvPr>
            <p:custDataLst>
              <p:tags r:id="rId4"/>
            </p:custDataLst>
          </p:nvPr>
        </p:nvCxnSpPr>
        <p:spPr>
          <a:xfrm>
            <a:off x="11482806" y="3084821"/>
            <a:ext cx="0" cy="3515032"/>
          </a:xfrm>
          <a:prstGeom prst="straightConnector1">
            <a:avLst/>
          </a:prstGeom>
          <a:ln w="38100">
            <a:solidFill>
              <a:srgbClr val="FF0000"/>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40523AF3-F6A4-43C9-AA45-93D0CF41B9E2}"/>
              </a:ext>
            </a:extLst>
          </p:cNvPr>
          <p:cNvSpPr txBox="1"/>
          <p:nvPr>
            <p:custDataLst>
              <p:tags r:id="rId5"/>
            </p:custDataLst>
          </p:nvPr>
        </p:nvSpPr>
        <p:spPr>
          <a:xfrm>
            <a:off x="11482806" y="4550128"/>
            <a:ext cx="391886" cy="369332"/>
          </a:xfrm>
          <a:prstGeom prst="rect">
            <a:avLst/>
          </a:prstGeom>
          <a:noFill/>
        </p:spPr>
        <p:txBody>
          <a:bodyPr wrap="square" rtlCol="0">
            <a:spAutoFit/>
          </a:bodyPr>
          <a:lstStyle/>
          <a:p>
            <a:pPr algn="ctr"/>
            <a:r>
              <a:rPr lang="fr-FR" b="1" dirty="0">
                <a:solidFill>
                  <a:srgbClr val="FF0000"/>
                </a:solidFill>
              </a:rPr>
              <a:t>2</a:t>
            </a:r>
          </a:p>
        </p:txBody>
      </p:sp>
      <p:sp>
        <p:nvSpPr>
          <p:cNvPr id="13" name="ZoneTexte 12">
            <a:extLst>
              <a:ext uri="{FF2B5EF4-FFF2-40B4-BE49-F238E27FC236}">
                <a16:creationId xmlns:a16="http://schemas.microsoft.com/office/drawing/2014/main" id="{CAB349FA-FC4D-4028-A9FB-41AA4CE1A485}"/>
              </a:ext>
            </a:extLst>
          </p:cNvPr>
          <p:cNvSpPr txBox="1"/>
          <p:nvPr>
            <p:custDataLst>
              <p:tags r:id="rId6"/>
            </p:custDataLst>
          </p:nvPr>
        </p:nvSpPr>
        <p:spPr>
          <a:xfrm>
            <a:off x="6870307" y="3736800"/>
            <a:ext cx="391886" cy="369332"/>
          </a:xfrm>
          <a:prstGeom prst="rect">
            <a:avLst/>
          </a:prstGeom>
          <a:noFill/>
        </p:spPr>
        <p:txBody>
          <a:bodyPr wrap="square" rtlCol="0">
            <a:spAutoFit/>
          </a:bodyPr>
          <a:lstStyle/>
          <a:p>
            <a:pPr algn="ctr"/>
            <a:r>
              <a:rPr lang="fr-FR" b="1" dirty="0">
                <a:solidFill>
                  <a:srgbClr val="FF0000"/>
                </a:solidFill>
              </a:rPr>
              <a:t>1</a:t>
            </a:r>
          </a:p>
        </p:txBody>
      </p:sp>
      <p:sp>
        <p:nvSpPr>
          <p:cNvPr id="14" name="Espace réservé du numéro de diapositive 13">
            <a:extLst>
              <a:ext uri="{FF2B5EF4-FFF2-40B4-BE49-F238E27FC236}">
                <a16:creationId xmlns:a16="http://schemas.microsoft.com/office/drawing/2014/main" id="{8658DD04-958D-4DCC-BAD8-3CDD6B82BA63}"/>
              </a:ext>
            </a:extLst>
          </p:cNvPr>
          <p:cNvSpPr>
            <a:spLocks noGrp="1"/>
          </p:cNvSpPr>
          <p:nvPr>
            <p:ph type="sldNum" sz="quarter" idx="12"/>
            <p:custDataLst>
              <p:tags r:id="rId7"/>
            </p:custDataLst>
          </p:nvPr>
        </p:nvSpPr>
        <p:spPr/>
        <p:txBody>
          <a:bodyPr/>
          <a:lstStyle/>
          <a:p>
            <a:fld id="{B3DC7CD3-E059-442A-912E-598EA0B387A3}" type="slidenum">
              <a:rPr lang="fr-FR" smtClean="0"/>
              <a:t>40</a:t>
            </a:fld>
            <a:endParaRPr lang="fr-FR"/>
          </a:p>
        </p:txBody>
      </p:sp>
      <p:sp>
        <p:nvSpPr>
          <p:cNvPr id="2" name="Titre 1">
            <a:extLst>
              <a:ext uri="{FF2B5EF4-FFF2-40B4-BE49-F238E27FC236}">
                <a16:creationId xmlns:a16="http://schemas.microsoft.com/office/drawing/2014/main" id="{916EC0ED-2CCE-413E-8AA4-93B20EDDEFF5}"/>
              </a:ext>
            </a:extLst>
          </p:cNvPr>
          <p:cNvSpPr>
            <a:spLocks noGrp="1"/>
          </p:cNvSpPr>
          <p:nvPr>
            <p:ph type="title"/>
          </p:nvPr>
        </p:nvSpPr>
        <p:spPr>
          <a:xfrm>
            <a:off x="605050" y="69003"/>
            <a:ext cx="10877751" cy="427355"/>
          </a:xfrm>
          <a:solidFill>
            <a:srgbClr val="BC1C5F"/>
          </a:solidFill>
        </p:spPr>
        <p:txBody>
          <a:bodyPr>
            <a:normAutofit/>
          </a:bodyPr>
          <a:lstStyle/>
          <a:p>
            <a:pPr algn="ctr" defTabSz="914400" rtl="0" eaLnBrk="1" latinLnBrk="0" hangingPunct="1">
              <a:lnSpc>
                <a:spcPct val="90000"/>
              </a:lnSpc>
              <a:spcBef>
                <a:spcPct val="0"/>
              </a:spcBef>
              <a:buNone/>
            </a:pPr>
            <a:r>
              <a:rPr lang="fr-FR" sz="2000" b="1" kern="1200" cap="all" baseline="0" dirty="0">
                <a:solidFill>
                  <a:schemeClr val="bg1"/>
                </a:solidFill>
                <a:latin typeface="+mn-lt"/>
                <a:ea typeface="+mj-ea"/>
                <a:cs typeface="+mj-cs"/>
              </a:rPr>
              <a:t>Consulter les fiches outil du projet soft </a:t>
            </a:r>
            <a:r>
              <a:rPr lang="fr-FR" sz="2000" b="1" kern="1200" cap="all" baseline="0" dirty="0" err="1">
                <a:solidFill>
                  <a:schemeClr val="bg1"/>
                </a:solidFill>
                <a:latin typeface="+mn-lt"/>
                <a:ea typeface="+mj-ea"/>
                <a:cs typeface="+mj-cs"/>
              </a:rPr>
              <a:t>skills</a:t>
            </a:r>
            <a:r>
              <a:rPr lang="fr-FR" sz="2000" b="1" kern="1200" cap="all" baseline="0" dirty="0">
                <a:solidFill>
                  <a:schemeClr val="bg1"/>
                </a:solidFill>
                <a:latin typeface="+mn-lt"/>
                <a:ea typeface="+mj-ea"/>
                <a:cs typeface="+mj-cs"/>
              </a:rPr>
              <a:t> </a:t>
            </a:r>
          </a:p>
        </p:txBody>
      </p:sp>
    </p:spTree>
    <p:extLst>
      <p:ext uri="{BB962C8B-B14F-4D97-AF65-F5344CB8AC3E}">
        <p14:creationId xmlns:p14="http://schemas.microsoft.com/office/powerpoint/2010/main" val="16277046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D226F70-6EBC-458B-81F1-4D6BA6978B80}"/>
              </a:ext>
            </a:extLst>
          </p:cNvPr>
          <p:cNvSpPr txBox="1"/>
          <p:nvPr>
            <p:custDataLst>
              <p:tags r:id="rId1"/>
            </p:custDataLst>
          </p:nvPr>
        </p:nvSpPr>
        <p:spPr>
          <a:xfrm>
            <a:off x="605051" y="665900"/>
            <a:ext cx="10800000" cy="584775"/>
          </a:xfrm>
          <a:prstGeom prst="rect">
            <a:avLst/>
          </a:prstGeom>
          <a:noFill/>
        </p:spPr>
        <p:txBody>
          <a:bodyPr wrap="square" rtlCol="0">
            <a:spAutoFit/>
          </a:bodyPr>
          <a:lstStyle/>
          <a:p>
            <a:pPr marL="342900" indent="-342900">
              <a:buFont typeface="+mj-lt"/>
              <a:buAutoNum type="arabicPeriod" startAt="3"/>
            </a:pPr>
            <a:r>
              <a:rPr lang="fr-FR" sz="1600" dirty="0"/>
              <a:t>Vous pouvez faire une recherche d’outil à l’aide du menu « Chercher une </a:t>
            </a:r>
            <a:r>
              <a:rPr lang="fr-FR" sz="1600" dirty="0" err="1"/>
              <a:t>tool</a:t>
            </a:r>
            <a:r>
              <a:rPr lang="fr-FR" sz="1600" dirty="0"/>
              <a:t> </a:t>
            </a:r>
            <a:r>
              <a:rPr lang="fr-FR" sz="1600" dirty="0" err="1"/>
              <a:t>card</a:t>
            </a:r>
            <a:r>
              <a:rPr lang="fr-FR" sz="1600" dirty="0"/>
              <a:t> »</a:t>
            </a:r>
          </a:p>
          <a:p>
            <a:pPr marL="342900" indent="-342900">
              <a:buFont typeface="+mj-lt"/>
              <a:buAutoNum type="arabicPeriod" startAt="3"/>
            </a:pPr>
            <a:r>
              <a:rPr lang="fr-FR" sz="1600" dirty="0"/>
              <a:t>Pour lancer la recherche cliquer sur </a:t>
            </a:r>
          </a:p>
        </p:txBody>
      </p:sp>
      <p:pic>
        <p:nvPicPr>
          <p:cNvPr id="3" name="Image 2">
            <a:extLst>
              <a:ext uri="{FF2B5EF4-FFF2-40B4-BE49-F238E27FC236}">
                <a16:creationId xmlns:a16="http://schemas.microsoft.com/office/drawing/2014/main" id="{DB133095-E658-4741-A440-4DF88BCE9C17}"/>
              </a:ext>
            </a:extLst>
          </p:cNvPr>
          <p:cNvPicPr>
            <a:picLocks noChangeAspect="1"/>
          </p:cNvPicPr>
          <p:nvPr>
            <p:custDataLst>
              <p:tags r:id="rId2"/>
            </p:custDataLst>
          </p:nvPr>
        </p:nvPicPr>
        <p:blipFill rotWithShape="1">
          <a:blip r:embed="rId9"/>
          <a:srcRect t="8023" r="726" b="5066"/>
          <a:stretch/>
        </p:blipFill>
        <p:spPr>
          <a:xfrm>
            <a:off x="605051" y="1539551"/>
            <a:ext cx="10800000" cy="5318449"/>
          </a:xfrm>
          <a:prstGeom prst="rect">
            <a:avLst/>
          </a:prstGeom>
        </p:spPr>
      </p:pic>
      <p:sp>
        <p:nvSpPr>
          <p:cNvPr id="14" name="Espace réservé du numéro de diapositive 13">
            <a:extLst>
              <a:ext uri="{FF2B5EF4-FFF2-40B4-BE49-F238E27FC236}">
                <a16:creationId xmlns:a16="http://schemas.microsoft.com/office/drawing/2014/main" id="{8658DD04-958D-4DCC-BAD8-3CDD6B82BA63}"/>
              </a:ext>
            </a:extLst>
          </p:cNvPr>
          <p:cNvSpPr>
            <a:spLocks noGrp="1"/>
          </p:cNvSpPr>
          <p:nvPr>
            <p:ph type="sldNum" sz="quarter" idx="12"/>
            <p:custDataLst>
              <p:tags r:id="rId3"/>
            </p:custDataLst>
          </p:nvPr>
        </p:nvSpPr>
        <p:spPr/>
        <p:txBody>
          <a:bodyPr/>
          <a:lstStyle/>
          <a:p>
            <a:fld id="{B3DC7CD3-E059-442A-912E-598EA0B387A3}" type="slidenum">
              <a:rPr lang="fr-FR" smtClean="0"/>
              <a:t>41</a:t>
            </a:fld>
            <a:endParaRPr lang="fr-FR"/>
          </a:p>
        </p:txBody>
      </p:sp>
      <p:sp>
        <p:nvSpPr>
          <p:cNvPr id="9" name="Ellipse 8">
            <a:extLst>
              <a:ext uri="{FF2B5EF4-FFF2-40B4-BE49-F238E27FC236}">
                <a16:creationId xmlns:a16="http://schemas.microsoft.com/office/drawing/2014/main" id="{91A16E3A-951D-43CC-AF68-AF44E811215C}"/>
              </a:ext>
            </a:extLst>
          </p:cNvPr>
          <p:cNvSpPr/>
          <p:nvPr>
            <p:custDataLst>
              <p:tags r:id="rId4"/>
            </p:custDataLst>
          </p:nvPr>
        </p:nvSpPr>
        <p:spPr>
          <a:xfrm>
            <a:off x="4524291" y="3391676"/>
            <a:ext cx="4703685" cy="361642"/>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4BA904E8-7786-4B4E-A7DA-00562375CD8F}"/>
              </a:ext>
            </a:extLst>
          </p:cNvPr>
          <p:cNvSpPr/>
          <p:nvPr>
            <p:custDataLst>
              <p:tags r:id="rId5"/>
            </p:custDataLst>
          </p:nvPr>
        </p:nvSpPr>
        <p:spPr>
          <a:xfrm>
            <a:off x="9414589" y="3384930"/>
            <a:ext cx="914400" cy="361642"/>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272732FC-B5E7-462D-9A9A-66971FB900F4}"/>
              </a:ext>
            </a:extLst>
          </p:cNvPr>
          <p:cNvSpPr txBox="1"/>
          <p:nvPr>
            <p:custDataLst>
              <p:tags r:id="rId6"/>
            </p:custDataLst>
          </p:nvPr>
        </p:nvSpPr>
        <p:spPr>
          <a:xfrm>
            <a:off x="4392943" y="3663734"/>
            <a:ext cx="391886" cy="369332"/>
          </a:xfrm>
          <a:prstGeom prst="rect">
            <a:avLst/>
          </a:prstGeom>
          <a:noFill/>
        </p:spPr>
        <p:txBody>
          <a:bodyPr wrap="square" rtlCol="0">
            <a:spAutoFit/>
          </a:bodyPr>
          <a:lstStyle/>
          <a:p>
            <a:pPr algn="ctr"/>
            <a:r>
              <a:rPr lang="fr-FR" b="1" dirty="0">
                <a:solidFill>
                  <a:srgbClr val="FF0000"/>
                </a:solidFill>
              </a:rPr>
              <a:t>3</a:t>
            </a:r>
          </a:p>
        </p:txBody>
      </p:sp>
      <p:sp>
        <p:nvSpPr>
          <p:cNvPr id="16" name="ZoneTexte 15">
            <a:extLst>
              <a:ext uri="{FF2B5EF4-FFF2-40B4-BE49-F238E27FC236}">
                <a16:creationId xmlns:a16="http://schemas.microsoft.com/office/drawing/2014/main" id="{4A51ED5D-1F2E-4FA6-B98F-F332A542F77F}"/>
              </a:ext>
            </a:extLst>
          </p:cNvPr>
          <p:cNvSpPr txBox="1"/>
          <p:nvPr>
            <p:custDataLst>
              <p:tags r:id="rId7"/>
            </p:custDataLst>
          </p:nvPr>
        </p:nvSpPr>
        <p:spPr>
          <a:xfrm>
            <a:off x="9227976" y="3663734"/>
            <a:ext cx="391886" cy="369332"/>
          </a:xfrm>
          <a:prstGeom prst="rect">
            <a:avLst/>
          </a:prstGeom>
          <a:noFill/>
        </p:spPr>
        <p:txBody>
          <a:bodyPr wrap="square" rtlCol="0">
            <a:spAutoFit/>
          </a:bodyPr>
          <a:lstStyle/>
          <a:p>
            <a:pPr algn="ctr"/>
            <a:r>
              <a:rPr lang="fr-FR" b="1" dirty="0">
                <a:solidFill>
                  <a:srgbClr val="FF0000"/>
                </a:solidFill>
              </a:rPr>
              <a:t>4</a:t>
            </a:r>
          </a:p>
        </p:txBody>
      </p:sp>
      <p:pic>
        <p:nvPicPr>
          <p:cNvPr id="4" name="Image 3">
            <a:extLst>
              <a:ext uri="{FF2B5EF4-FFF2-40B4-BE49-F238E27FC236}">
                <a16:creationId xmlns:a16="http://schemas.microsoft.com/office/drawing/2014/main" id="{52F894E9-1BFA-4B7F-99A3-FB5643F4F439}"/>
              </a:ext>
            </a:extLst>
          </p:cNvPr>
          <p:cNvPicPr>
            <a:picLocks noChangeAspect="1"/>
          </p:cNvPicPr>
          <p:nvPr/>
        </p:nvPicPr>
        <p:blipFill>
          <a:blip r:embed="rId10"/>
          <a:stretch>
            <a:fillRect/>
          </a:stretch>
        </p:blipFill>
        <p:spPr>
          <a:xfrm>
            <a:off x="4009133" y="963733"/>
            <a:ext cx="799825" cy="252000"/>
          </a:xfrm>
          <a:prstGeom prst="rect">
            <a:avLst/>
          </a:prstGeom>
        </p:spPr>
      </p:pic>
    </p:spTree>
    <p:extLst>
      <p:ext uri="{BB962C8B-B14F-4D97-AF65-F5344CB8AC3E}">
        <p14:creationId xmlns:p14="http://schemas.microsoft.com/office/powerpoint/2010/main" val="15592434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D226F70-6EBC-458B-81F1-4D6BA6978B80}"/>
              </a:ext>
            </a:extLst>
          </p:cNvPr>
          <p:cNvSpPr txBox="1"/>
          <p:nvPr>
            <p:custDataLst>
              <p:tags r:id="rId1"/>
            </p:custDataLst>
          </p:nvPr>
        </p:nvSpPr>
        <p:spPr>
          <a:xfrm>
            <a:off x="696000" y="358401"/>
            <a:ext cx="10800000" cy="338554"/>
          </a:xfrm>
          <a:prstGeom prst="rect">
            <a:avLst/>
          </a:prstGeom>
          <a:noFill/>
        </p:spPr>
        <p:txBody>
          <a:bodyPr wrap="square" rtlCol="0">
            <a:spAutoFit/>
          </a:bodyPr>
          <a:lstStyle/>
          <a:p>
            <a:r>
              <a:rPr lang="en-US" sz="1600" dirty="0"/>
              <a:t>5. </a:t>
            </a:r>
            <a:r>
              <a:rPr lang="fr-FR" sz="1600" dirty="0"/>
              <a:t>Vous pouvez utiliser des filtres pour rechercher des outils spécifiques en utilisant le menu "Filtres".</a:t>
            </a:r>
            <a:endParaRPr lang="en-US" sz="1600" dirty="0"/>
          </a:p>
        </p:txBody>
      </p:sp>
      <p:sp>
        <p:nvSpPr>
          <p:cNvPr id="14" name="Espace réservé du numéro de diapositive 13">
            <a:extLst>
              <a:ext uri="{FF2B5EF4-FFF2-40B4-BE49-F238E27FC236}">
                <a16:creationId xmlns:a16="http://schemas.microsoft.com/office/drawing/2014/main" id="{8658DD04-958D-4DCC-BAD8-3CDD6B82BA63}"/>
              </a:ext>
            </a:extLst>
          </p:cNvPr>
          <p:cNvSpPr>
            <a:spLocks noGrp="1"/>
          </p:cNvSpPr>
          <p:nvPr>
            <p:ph type="sldNum" sz="quarter" idx="12"/>
            <p:custDataLst>
              <p:tags r:id="rId2"/>
            </p:custDataLst>
          </p:nvPr>
        </p:nvSpPr>
        <p:spPr/>
        <p:txBody>
          <a:bodyPr/>
          <a:lstStyle/>
          <a:p>
            <a:fld id="{B3DC7CD3-E059-442A-912E-598EA0B387A3}" type="slidenum">
              <a:rPr lang="fr-FR" smtClean="0"/>
              <a:t>42</a:t>
            </a:fld>
            <a:endParaRPr lang="fr-FR"/>
          </a:p>
        </p:txBody>
      </p:sp>
      <p:pic>
        <p:nvPicPr>
          <p:cNvPr id="4" name="Image 3">
            <a:extLst>
              <a:ext uri="{FF2B5EF4-FFF2-40B4-BE49-F238E27FC236}">
                <a16:creationId xmlns:a16="http://schemas.microsoft.com/office/drawing/2014/main" id="{DE879B17-F424-487E-A7AD-12936F26CF24}"/>
              </a:ext>
            </a:extLst>
          </p:cNvPr>
          <p:cNvPicPr>
            <a:picLocks noChangeAspect="1"/>
          </p:cNvPicPr>
          <p:nvPr/>
        </p:nvPicPr>
        <p:blipFill>
          <a:blip r:embed="rId6"/>
          <a:stretch>
            <a:fillRect/>
          </a:stretch>
        </p:blipFill>
        <p:spPr>
          <a:xfrm>
            <a:off x="696000" y="696955"/>
            <a:ext cx="10800000" cy="5264434"/>
          </a:xfrm>
          <a:prstGeom prst="rect">
            <a:avLst/>
          </a:prstGeom>
        </p:spPr>
      </p:pic>
      <p:sp>
        <p:nvSpPr>
          <p:cNvPr id="9" name="Ellipse 8">
            <a:extLst>
              <a:ext uri="{FF2B5EF4-FFF2-40B4-BE49-F238E27FC236}">
                <a16:creationId xmlns:a16="http://schemas.microsoft.com/office/drawing/2014/main" id="{E1910A71-FF46-4562-845A-73199B460916}"/>
              </a:ext>
            </a:extLst>
          </p:cNvPr>
          <p:cNvSpPr/>
          <p:nvPr>
            <p:custDataLst>
              <p:tags r:id="rId3"/>
            </p:custDataLst>
          </p:nvPr>
        </p:nvSpPr>
        <p:spPr>
          <a:xfrm>
            <a:off x="10299169" y="2058338"/>
            <a:ext cx="1054631" cy="36512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73A4ECA3-9281-478A-B513-350D2BF65614}"/>
              </a:ext>
            </a:extLst>
          </p:cNvPr>
          <p:cNvSpPr txBox="1"/>
          <p:nvPr>
            <p:custDataLst>
              <p:tags r:id="rId4"/>
            </p:custDataLst>
          </p:nvPr>
        </p:nvSpPr>
        <p:spPr>
          <a:xfrm>
            <a:off x="10826484" y="1689006"/>
            <a:ext cx="327256" cy="369332"/>
          </a:xfrm>
          <a:prstGeom prst="rect">
            <a:avLst/>
          </a:prstGeom>
          <a:noFill/>
        </p:spPr>
        <p:txBody>
          <a:bodyPr wrap="square" rtlCol="0">
            <a:spAutoFit/>
          </a:bodyPr>
          <a:lstStyle/>
          <a:p>
            <a:pPr algn="ctr"/>
            <a:r>
              <a:rPr lang="fr-FR" b="1" dirty="0">
                <a:solidFill>
                  <a:srgbClr val="FF0000"/>
                </a:solidFill>
              </a:rPr>
              <a:t>5</a:t>
            </a:r>
          </a:p>
        </p:txBody>
      </p:sp>
    </p:spTree>
    <p:extLst>
      <p:ext uri="{BB962C8B-B14F-4D97-AF65-F5344CB8AC3E}">
        <p14:creationId xmlns:p14="http://schemas.microsoft.com/office/powerpoint/2010/main" val="21361878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numéro de diapositive 13">
            <a:extLst>
              <a:ext uri="{FF2B5EF4-FFF2-40B4-BE49-F238E27FC236}">
                <a16:creationId xmlns:a16="http://schemas.microsoft.com/office/drawing/2014/main" id="{8658DD04-958D-4DCC-BAD8-3CDD6B82BA63}"/>
              </a:ext>
            </a:extLst>
          </p:cNvPr>
          <p:cNvSpPr>
            <a:spLocks noGrp="1"/>
          </p:cNvSpPr>
          <p:nvPr>
            <p:ph type="sldNum" sz="quarter" idx="12"/>
            <p:custDataLst>
              <p:tags r:id="rId1"/>
            </p:custDataLst>
          </p:nvPr>
        </p:nvSpPr>
        <p:spPr/>
        <p:txBody>
          <a:bodyPr/>
          <a:lstStyle/>
          <a:p>
            <a:fld id="{B3DC7CD3-E059-442A-912E-598EA0B387A3}" type="slidenum">
              <a:rPr lang="fr-FR" smtClean="0"/>
              <a:t>43</a:t>
            </a:fld>
            <a:endParaRPr lang="fr-FR"/>
          </a:p>
        </p:txBody>
      </p:sp>
      <p:sp>
        <p:nvSpPr>
          <p:cNvPr id="10" name="ZoneTexte 9">
            <a:extLst>
              <a:ext uri="{FF2B5EF4-FFF2-40B4-BE49-F238E27FC236}">
                <a16:creationId xmlns:a16="http://schemas.microsoft.com/office/drawing/2014/main" id="{24E4ED61-3BE9-2E48-8072-39EEC5EDA301}"/>
              </a:ext>
            </a:extLst>
          </p:cNvPr>
          <p:cNvSpPr txBox="1"/>
          <p:nvPr>
            <p:custDataLst>
              <p:tags r:id="rId2"/>
            </p:custDataLst>
          </p:nvPr>
        </p:nvSpPr>
        <p:spPr>
          <a:xfrm>
            <a:off x="696000" y="358401"/>
            <a:ext cx="10800000" cy="369332"/>
          </a:xfrm>
          <a:prstGeom prst="rect">
            <a:avLst/>
          </a:prstGeom>
          <a:noFill/>
        </p:spPr>
        <p:txBody>
          <a:bodyPr wrap="square" rtlCol="0">
            <a:spAutoFit/>
          </a:bodyPr>
          <a:lstStyle/>
          <a:p>
            <a:pPr algn="ctr"/>
            <a:r>
              <a:rPr lang="en-US" b="1" dirty="0"/>
              <a:t>8 </a:t>
            </a:r>
            <a:r>
              <a:rPr lang="en-US" b="1" dirty="0" err="1"/>
              <a:t>filtres</a:t>
            </a:r>
            <a:r>
              <a:rPr lang="en-US" b="1" dirty="0"/>
              <a:t> </a:t>
            </a:r>
            <a:r>
              <a:rPr lang="en-US" b="1" dirty="0" err="1"/>
              <a:t>différents</a:t>
            </a:r>
            <a:endParaRPr lang="en-US" b="1" dirty="0"/>
          </a:p>
        </p:txBody>
      </p:sp>
      <p:pic>
        <p:nvPicPr>
          <p:cNvPr id="4" name="Image 3">
            <a:extLst>
              <a:ext uri="{FF2B5EF4-FFF2-40B4-BE49-F238E27FC236}">
                <a16:creationId xmlns:a16="http://schemas.microsoft.com/office/drawing/2014/main" id="{68230EE4-2D21-4F24-A216-2E9624395F64}"/>
              </a:ext>
            </a:extLst>
          </p:cNvPr>
          <p:cNvPicPr>
            <a:picLocks noChangeAspect="1"/>
          </p:cNvPicPr>
          <p:nvPr/>
        </p:nvPicPr>
        <p:blipFill rotWithShape="1">
          <a:blip r:embed="rId4"/>
          <a:srcRect t="14452"/>
          <a:stretch/>
        </p:blipFill>
        <p:spPr>
          <a:xfrm>
            <a:off x="419100" y="920031"/>
            <a:ext cx="11353800" cy="5202904"/>
          </a:xfrm>
          <a:prstGeom prst="rect">
            <a:avLst/>
          </a:prstGeom>
        </p:spPr>
      </p:pic>
    </p:spTree>
    <p:extLst>
      <p:ext uri="{BB962C8B-B14F-4D97-AF65-F5344CB8AC3E}">
        <p14:creationId xmlns:p14="http://schemas.microsoft.com/office/powerpoint/2010/main" val="1210910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D226F70-6EBC-458B-81F1-4D6BA6978B80}"/>
              </a:ext>
            </a:extLst>
          </p:cNvPr>
          <p:cNvSpPr txBox="1"/>
          <p:nvPr>
            <p:custDataLst>
              <p:tags r:id="rId1"/>
            </p:custDataLst>
          </p:nvPr>
        </p:nvSpPr>
        <p:spPr>
          <a:xfrm>
            <a:off x="605051" y="507970"/>
            <a:ext cx="10800000" cy="1323439"/>
          </a:xfrm>
          <a:prstGeom prst="rect">
            <a:avLst/>
          </a:prstGeom>
          <a:noFill/>
        </p:spPr>
        <p:txBody>
          <a:bodyPr wrap="square" rtlCol="0">
            <a:spAutoFit/>
          </a:bodyPr>
          <a:lstStyle/>
          <a:p>
            <a:r>
              <a:rPr lang="fr-FR" sz="1600" dirty="0"/>
              <a:t>Vous pouvez visualiser sur cette page l’ensemble des documents rédigés dans la cadre du projet soft </a:t>
            </a:r>
            <a:r>
              <a:rPr lang="fr-FR" sz="1600" dirty="0" err="1"/>
              <a:t>skills</a:t>
            </a:r>
            <a:endParaRPr lang="fr-FR" sz="1600" dirty="0"/>
          </a:p>
          <a:p>
            <a:pPr marL="342900" indent="-342900">
              <a:buFont typeface="+mj-lt"/>
              <a:buAutoNum type="arabicPeriod"/>
            </a:pPr>
            <a:r>
              <a:rPr lang="fr-FR" sz="1600" dirty="0"/>
              <a:t>Faire glisser la barre de défilement sur chacune des document afin de prendre connaissance de l’ensemble des éléments d’information la concernant (description et documents à télécharger)</a:t>
            </a:r>
          </a:p>
          <a:p>
            <a:pPr marL="342900" indent="-342900">
              <a:buFont typeface="+mj-lt"/>
              <a:buAutoNum type="arabicPeriod"/>
            </a:pPr>
            <a:r>
              <a:rPr lang="fr-FR" sz="1600" dirty="0"/>
              <a:t>Faire glisser la barre de défilement pour visualiser l’ensemble des documents</a:t>
            </a:r>
          </a:p>
          <a:p>
            <a:pPr marL="342900" indent="-342900">
              <a:buFont typeface="+mj-lt"/>
              <a:buAutoNum type="arabicPeriod" startAt="3"/>
            </a:pPr>
            <a:r>
              <a:rPr lang="fr-FR" sz="1600" dirty="0"/>
              <a:t>Télécharger la version du document qui vous intéresse en cliquant sur </a:t>
            </a:r>
          </a:p>
        </p:txBody>
      </p:sp>
      <p:pic>
        <p:nvPicPr>
          <p:cNvPr id="4" name="Image 3">
            <a:extLst>
              <a:ext uri="{FF2B5EF4-FFF2-40B4-BE49-F238E27FC236}">
                <a16:creationId xmlns:a16="http://schemas.microsoft.com/office/drawing/2014/main" id="{0F991F6B-39C0-48FF-86E9-407DB25FCD40}"/>
              </a:ext>
            </a:extLst>
          </p:cNvPr>
          <p:cNvPicPr>
            <a:picLocks noChangeAspect="1"/>
          </p:cNvPicPr>
          <p:nvPr>
            <p:custDataLst>
              <p:tags r:id="rId2"/>
            </p:custDataLst>
          </p:nvPr>
        </p:nvPicPr>
        <p:blipFill rotWithShape="1">
          <a:blip r:embed="rId10"/>
          <a:srcRect t="15769" r="645" b="4372"/>
          <a:stretch/>
        </p:blipFill>
        <p:spPr>
          <a:xfrm>
            <a:off x="605051" y="1975104"/>
            <a:ext cx="10800000" cy="4882896"/>
          </a:xfrm>
          <a:prstGeom prst="rect">
            <a:avLst/>
          </a:prstGeom>
        </p:spPr>
      </p:pic>
      <p:cxnSp>
        <p:nvCxnSpPr>
          <p:cNvPr id="11" name="Connecteur droit avec flèche 10">
            <a:extLst>
              <a:ext uri="{FF2B5EF4-FFF2-40B4-BE49-F238E27FC236}">
                <a16:creationId xmlns:a16="http://schemas.microsoft.com/office/drawing/2014/main" id="{7C6BD1BA-95E6-4195-A3F2-DC6FB612A953}"/>
              </a:ext>
            </a:extLst>
          </p:cNvPr>
          <p:cNvCxnSpPr>
            <a:cxnSpLocks/>
          </p:cNvCxnSpPr>
          <p:nvPr>
            <p:custDataLst>
              <p:tags r:id="rId3"/>
            </p:custDataLst>
          </p:nvPr>
        </p:nvCxnSpPr>
        <p:spPr>
          <a:xfrm>
            <a:off x="7726301" y="3220426"/>
            <a:ext cx="0" cy="1798614"/>
          </a:xfrm>
          <a:prstGeom prst="straightConnector1">
            <a:avLst/>
          </a:prstGeom>
          <a:ln w="38100">
            <a:solidFill>
              <a:srgbClr val="FF0000"/>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B841A180-267E-4DC0-BD32-284A5070040A}"/>
              </a:ext>
            </a:extLst>
          </p:cNvPr>
          <p:cNvCxnSpPr>
            <a:cxnSpLocks/>
          </p:cNvCxnSpPr>
          <p:nvPr>
            <p:custDataLst>
              <p:tags r:id="rId4"/>
            </p:custDataLst>
          </p:nvPr>
        </p:nvCxnSpPr>
        <p:spPr>
          <a:xfrm>
            <a:off x="11432006" y="3084821"/>
            <a:ext cx="0" cy="3515032"/>
          </a:xfrm>
          <a:prstGeom prst="straightConnector1">
            <a:avLst/>
          </a:prstGeom>
          <a:ln w="38100">
            <a:solidFill>
              <a:srgbClr val="FF0000"/>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140EABD3-072E-4EF3-AF13-B0224F75C1A7}"/>
              </a:ext>
            </a:extLst>
          </p:cNvPr>
          <p:cNvSpPr txBox="1"/>
          <p:nvPr>
            <p:custDataLst>
              <p:tags r:id="rId5"/>
            </p:custDataLst>
          </p:nvPr>
        </p:nvSpPr>
        <p:spPr>
          <a:xfrm>
            <a:off x="11452326" y="4550128"/>
            <a:ext cx="391886" cy="369332"/>
          </a:xfrm>
          <a:prstGeom prst="rect">
            <a:avLst/>
          </a:prstGeom>
          <a:noFill/>
        </p:spPr>
        <p:txBody>
          <a:bodyPr wrap="square" rtlCol="0">
            <a:spAutoFit/>
          </a:bodyPr>
          <a:lstStyle/>
          <a:p>
            <a:pPr algn="ctr"/>
            <a:r>
              <a:rPr lang="fr-FR" b="1" dirty="0">
                <a:solidFill>
                  <a:srgbClr val="FF0000"/>
                </a:solidFill>
              </a:rPr>
              <a:t>2</a:t>
            </a:r>
          </a:p>
        </p:txBody>
      </p:sp>
      <p:sp>
        <p:nvSpPr>
          <p:cNvPr id="16" name="ZoneTexte 15">
            <a:extLst>
              <a:ext uri="{FF2B5EF4-FFF2-40B4-BE49-F238E27FC236}">
                <a16:creationId xmlns:a16="http://schemas.microsoft.com/office/drawing/2014/main" id="{0E0F4605-CC4B-4595-B147-3376D3885417}"/>
              </a:ext>
            </a:extLst>
          </p:cNvPr>
          <p:cNvSpPr txBox="1"/>
          <p:nvPr>
            <p:custDataLst>
              <p:tags r:id="rId6"/>
            </p:custDataLst>
          </p:nvPr>
        </p:nvSpPr>
        <p:spPr>
          <a:xfrm>
            <a:off x="7295538" y="3543760"/>
            <a:ext cx="391886" cy="369332"/>
          </a:xfrm>
          <a:prstGeom prst="rect">
            <a:avLst/>
          </a:prstGeom>
          <a:noFill/>
        </p:spPr>
        <p:txBody>
          <a:bodyPr wrap="square" rtlCol="0">
            <a:spAutoFit/>
          </a:bodyPr>
          <a:lstStyle/>
          <a:p>
            <a:pPr algn="ctr"/>
            <a:r>
              <a:rPr lang="fr-FR" b="1" dirty="0">
                <a:solidFill>
                  <a:srgbClr val="FF0000"/>
                </a:solidFill>
              </a:rPr>
              <a:t>1</a:t>
            </a:r>
          </a:p>
        </p:txBody>
      </p:sp>
      <p:pic>
        <p:nvPicPr>
          <p:cNvPr id="9" name="Image 8">
            <a:extLst>
              <a:ext uri="{FF2B5EF4-FFF2-40B4-BE49-F238E27FC236}">
                <a16:creationId xmlns:a16="http://schemas.microsoft.com/office/drawing/2014/main" id="{10348291-3271-4C07-A156-048EE23AFF0D}"/>
              </a:ext>
            </a:extLst>
          </p:cNvPr>
          <p:cNvPicPr>
            <a:picLocks noChangeAspect="1"/>
          </p:cNvPicPr>
          <p:nvPr>
            <p:custDataLst>
              <p:tags r:id="rId7"/>
            </p:custDataLst>
          </p:nvPr>
        </p:nvPicPr>
        <p:blipFill>
          <a:blip r:embed="rId11"/>
          <a:stretch>
            <a:fillRect/>
          </a:stretch>
        </p:blipFill>
        <p:spPr>
          <a:xfrm>
            <a:off x="6860859" y="1507409"/>
            <a:ext cx="1753829" cy="324000"/>
          </a:xfrm>
          <a:prstGeom prst="rect">
            <a:avLst/>
          </a:prstGeom>
        </p:spPr>
      </p:pic>
      <p:sp>
        <p:nvSpPr>
          <p:cNvPr id="17" name="Espace réservé du numéro de diapositive 16">
            <a:extLst>
              <a:ext uri="{FF2B5EF4-FFF2-40B4-BE49-F238E27FC236}">
                <a16:creationId xmlns:a16="http://schemas.microsoft.com/office/drawing/2014/main" id="{0D2B5B67-4E54-480E-9EA2-0535AEB69948}"/>
              </a:ext>
            </a:extLst>
          </p:cNvPr>
          <p:cNvSpPr>
            <a:spLocks noGrp="1"/>
          </p:cNvSpPr>
          <p:nvPr>
            <p:ph type="sldNum" sz="quarter" idx="12"/>
            <p:custDataLst>
              <p:tags r:id="rId8"/>
            </p:custDataLst>
          </p:nvPr>
        </p:nvSpPr>
        <p:spPr/>
        <p:txBody>
          <a:bodyPr/>
          <a:lstStyle/>
          <a:p>
            <a:fld id="{B3DC7CD3-E059-442A-912E-598EA0B387A3}" type="slidenum">
              <a:rPr lang="fr-FR" smtClean="0"/>
              <a:t>44</a:t>
            </a:fld>
            <a:endParaRPr lang="fr-FR"/>
          </a:p>
        </p:txBody>
      </p:sp>
      <p:sp>
        <p:nvSpPr>
          <p:cNvPr id="10" name="Titre 1">
            <a:extLst>
              <a:ext uri="{FF2B5EF4-FFF2-40B4-BE49-F238E27FC236}">
                <a16:creationId xmlns:a16="http://schemas.microsoft.com/office/drawing/2014/main" id="{0CF66B0E-CD66-426C-946C-B40B2D9B1C99}"/>
              </a:ext>
            </a:extLst>
          </p:cNvPr>
          <p:cNvSpPr>
            <a:spLocks noGrp="1"/>
          </p:cNvSpPr>
          <p:nvPr>
            <p:ph type="title"/>
          </p:nvPr>
        </p:nvSpPr>
        <p:spPr>
          <a:xfrm>
            <a:off x="605050" y="69003"/>
            <a:ext cx="10877751" cy="427355"/>
          </a:xfrm>
          <a:solidFill>
            <a:srgbClr val="BC1C5F"/>
          </a:solidFill>
        </p:spPr>
        <p:txBody>
          <a:bodyPr>
            <a:normAutofit/>
          </a:bodyPr>
          <a:lstStyle/>
          <a:p>
            <a:pPr algn="ctr" defTabSz="914400" rtl="0" eaLnBrk="1" latinLnBrk="0" hangingPunct="1">
              <a:lnSpc>
                <a:spcPct val="90000"/>
              </a:lnSpc>
              <a:spcBef>
                <a:spcPct val="0"/>
              </a:spcBef>
              <a:buNone/>
            </a:pPr>
            <a:r>
              <a:rPr lang="fr-FR" sz="2000" b="1" kern="1200" cap="all" baseline="0" dirty="0">
                <a:solidFill>
                  <a:schemeClr val="bg1"/>
                </a:solidFill>
                <a:latin typeface="+mn-lt"/>
                <a:ea typeface="+mj-ea"/>
                <a:cs typeface="+mj-cs"/>
              </a:rPr>
              <a:t>Consulter LES AUTRES DOCUMENTS</a:t>
            </a:r>
          </a:p>
        </p:txBody>
      </p:sp>
    </p:spTree>
    <p:extLst>
      <p:ext uri="{BB962C8B-B14F-4D97-AF65-F5344CB8AC3E}">
        <p14:creationId xmlns:p14="http://schemas.microsoft.com/office/powerpoint/2010/main" val="3073250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5F86E31-ACEC-4813-B7E8-3309A203842C}"/>
              </a:ext>
            </a:extLst>
          </p:cNvPr>
          <p:cNvPicPr>
            <a:picLocks noChangeAspect="1"/>
          </p:cNvPicPr>
          <p:nvPr/>
        </p:nvPicPr>
        <p:blipFill rotWithShape="1">
          <a:blip r:embed="rId5">
            <a:extLst>
              <a:ext uri="{28A0092B-C50C-407E-A947-70E740481C1C}">
                <a14:useLocalDpi xmlns:a14="http://schemas.microsoft.com/office/drawing/2010/main" val="0"/>
              </a:ext>
            </a:extLst>
          </a:blip>
          <a:srcRect t="313" b="313"/>
          <a:stretch/>
        </p:blipFill>
        <p:spPr>
          <a:xfrm>
            <a:off x="605051" y="1594758"/>
            <a:ext cx="10800000" cy="5263242"/>
          </a:xfrm>
          <a:prstGeom prst="rect">
            <a:avLst/>
          </a:prstGeom>
        </p:spPr>
      </p:pic>
      <p:sp>
        <p:nvSpPr>
          <p:cNvPr id="11" name="Ellipse 10">
            <a:extLst>
              <a:ext uri="{FF2B5EF4-FFF2-40B4-BE49-F238E27FC236}">
                <a16:creationId xmlns:a16="http://schemas.microsoft.com/office/drawing/2014/main" id="{7CF187EA-8E6A-41C4-979E-9161B05E35EB}"/>
              </a:ext>
            </a:extLst>
          </p:cNvPr>
          <p:cNvSpPr/>
          <p:nvPr>
            <p:custDataLst>
              <p:tags r:id="rId1"/>
            </p:custDataLst>
          </p:nvPr>
        </p:nvSpPr>
        <p:spPr>
          <a:xfrm>
            <a:off x="7666972" y="2247032"/>
            <a:ext cx="1936955" cy="688258"/>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a:extLst>
              <a:ext uri="{FF2B5EF4-FFF2-40B4-BE49-F238E27FC236}">
                <a16:creationId xmlns:a16="http://schemas.microsoft.com/office/drawing/2014/main" id="{B020BBE9-4490-47AB-84AC-A54A393E3B78}"/>
              </a:ext>
            </a:extLst>
          </p:cNvPr>
          <p:cNvSpPr>
            <a:spLocks noGrp="1"/>
          </p:cNvSpPr>
          <p:nvPr>
            <p:ph type="sldNum" sz="quarter" idx="12"/>
            <p:custDataLst>
              <p:tags r:id="rId2"/>
            </p:custDataLst>
          </p:nvPr>
        </p:nvSpPr>
        <p:spPr/>
        <p:txBody>
          <a:bodyPr/>
          <a:lstStyle/>
          <a:p>
            <a:fld id="{B3DC7CD3-E059-442A-912E-598EA0B387A3}" type="slidenum">
              <a:rPr lang="fr-FR" sz="1400" smtClean="0"/>
              <a:t>5</a:t>
            </a:fld>
            <a:endParaRPr lang="fr-FR" sz="1400" dirty="0"/>
          </a:p>
        </p:txBody>
      </p:sp>
      <p:sp>
        <p:nvSpPr>
          <p:cNvPr id="7" name="ZoneTexte 6">
            <a:extLst>
              <a:ext uri="{FF2B5EF4-FFF2-40B4-BE49-F238E27FC236}">
                <a16:creationId xmlns:a16="http://schemas.microsoft.com/office/drawing/2014/main" id="{107E5FED-FFE6-418C-A798-152DA7A08695}"/>
              </a:ext>
            </a:extLst>
          </p:cNvPr>
          <p:cNvSpPr txBox="1"/>
          <p:nvPr/>
        </p:nvSpPr>
        <p:spPr>
          <a:xfrm>
            <a:off x="605051" y="987194"/>
            <a:ext cx="6094206" cy="338554"/>
          </a:xfrm>
          <a:prstGeom prst="rect">
            <a:avLst/>
          </a:prstGeom>
          <a:noFill/>
        </p:spPr>
        <p:txBody>
          <a:bodyPr wrap="square">
            <a:spAutoFit/>
          </a:bodyPr>
          <a:lstStyle/>
          <a:p>
            <a:r>
              <a:rPr lang="en-US" sz="1600" dirty="0"/>
              <a:t>Après </a:t>
            </a:r>
            <a:r>
              <a:rPr lang="en-US" sz="1600" dirty="0" err="1"/>
              <a:t>vous</a:t>
            </a:r>
            <a:r>
              <a:rPr lang="en-US" sz="1600" dirty="0"/>
              <a:t> </a:t>
            </a:r>
            <a:r>
              <a:rPr lang="en-US" sz="1600" dirty="0" err="1"/>
              <a:t>être</a:t>
            </a:r>
            <a:r>
              <a:rPr lang="en-US" sz="1600" dirty="0"/>
              <a:t> </a:t>
            </a:r>
            <a:r>
              <a:rPr lang="en-US" sz="1600" dirty="0" err="1"/>
              <a:t>authentifié</a:t>
            </a:r>
            <a:r>
              <a:rPr lang="en-US" sz="1600" dirty="0"/>
              <a:t>, </a:t>
            </a:r>
            <a:r>
              <a:rPr lang="en-US" sz="1600" dirty="0" err="1"/>
              <a:t>vous</a:t>
            </a:r>
            <a:r>
              <a:rPr lang="en-US" sz="1600" dirty="0"/>
              <a:t> </a:t>
            </a:r>
            <a:r>
              <a:rPr lang="en-US" sz="1600" dirty="0" err="1"/>
              <a:t>pouvez</a:t>
            </a:r>
            <a:r>
              <a:rPr lang="en-US" sz="1600" dirty="0"/>
              <a:t> </a:t>
            </a:r>
            <a:r>
              <a:rPr lang="en-US" sz="1600" dirty="0" err="1"/>
              <a:t>accéder</a:t>
            </a:r>
            <a:r>
              <a:rPr lang="en-US" sz="1600" dirty="0"/>
              <a:t> à MOBIPASS</a:t>
            </a:r>
          </a:p>
        </p:txBody>
      </p:sp>
      <p:sp>
        <p:nvSpPr>
          <p:cNvPr id="9" name="Titre 8">
            <a:extLst>
              <a:ext uri="{FF2B5EF4-FFF2-40B4-BE49-F238E27FC236}">
                <a16:creationId xmlns:a16="http://schemas.microsoft.com/office/drawing/2014/main" id="{7A111342-0185-4452-8783-48F5880CD0A3}"/>
              </a:ext>
            </a:extLst>
          </p:cNvPr>
          <p:cNvSpPr>
            <a:spLocks noGrp="1"/>
          </p:cNvSpPr>
          <p:nvPr>
            <p:ph type="title"/>
          </p:nvPr>
        </p:nvSpPr>
        <p:spPr>
          <a:xfrm>
            <a:off x="605051" y="457200"/>
            <a:ext cx="10515600" cy="495689"/>
          </a:xfrm>
          <a:solidFill>
            <a:srgbClr val="3A88C8"/>
          </a:solidFill>
        </p:spPr>
        <p:txBody>
          <a:bodyPr>
            <a:normAutofit/>
          </a:bodyPr>
          <a:lstStyle/>
          <a:p>
            <a:pPr algn="ctr" rtl="0" eaLnBrk="1" latinLnBrk="0" hangingPunct="1"/>
            <a:r>
              <a:rPr lang="en-US" sz="2000" b="1" kern="1200" dirty="0">
                <a:solidFill>
                  <a:srgbClr val="FFFFFF"/>
                </a:solidFill>
                <a:effectLst/>
                <a:latin typeface="Calibri" panose="020F0502020204030204" pitchFamily="34" charset="0"/>
                <a:ea typeface="+mn-ea"/>
                <a:cs typeface="+mn-cs"/>
              </a:rPr>
              <a:t>ACCEDER A MOBIPASS</a:t>
            </a:r>
            <a:endParaRPr lang="fr-FR" sz="5400" dirty="0">
              <a:effectLst/>
            </a:endParaRPr>
          </a:p>
        </p:txBody>
      </p:sp>
    </p:spTree>
    <p:extLst>
      <p:ext uri="{BB962C8B-B14F-4D97-AF65-F5344CB8AC3E}">
        <p14:creationId xmlns:p14="http://schemas.microsoft.com/office/powerpoint/2010/main" val="3433864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712AE9D-21ED-4DA9-9267-33C7AFA5E3A1}"/>
              </a:ext>
            </a:extLst>
          </p:cNvPr>
          <p:cNvPicPr>
            <a:picLocks noChangeAspect="1"/>
          </p:cNvPicPr>
          <p:nvPr>
            <p:custDataLst>
              <p:tags r:id="rId1"/>
            </p:custDataLst>
          </p:nvPr>
        </p:nvPicPr>
        <p:blipFill rotWithShape="1">
          <a:blip r:embed="rId5"/>
          <a:srcRect l="-1" t="8299" r="740" b="5034"/>
          <a:stretch/>
        </p:blipFill>
        <p:spPr>
          <a:xfrm>
            <a:off x="605051" y="1553759"/>
            <a:ext cx="10800000" cy="5304241"/>
          </a:xfrm>
          <a:prstGeom prst="rect">
            <a:avLst/>
          </a:prstGeom>
        </p:spPr>
      </p:pic>
      <p:sp>
        <p:nvSpPr>
          <p:cNvPr id="4" name="Ellipse 3">
            <a:extLst>
              <a:ext uri="{FF2B5EF4-FFF2-40B4-BE49-F238E27FC236}">
                <a16:creationId xmlns:a16="http://schemas.microsoft.com/office/drawing/2014/main" id="{BAD8B768-0727-47EA-AB11-4541FB1BC009}"/>
              </a:ext>
            </a:extLst>
          </p:cNvPr>
          <p:cNvSpPr/>
          <p:nvPr>
            <p:custDataLst>
              <p:tags r:id="rId2"/>
            </p:custDataLst>
          </p:nvPr>
        </p:nvSpPr>
        <p:spPr>
          <a:xfrm>
            <a:off x="494522" y="5195505"/>
            <a:ext cx="1691568" cy="477507"/>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a:extLst>
              <a:ext uri="{FF2B5EF4-FFF2-40B4-BE49-F238E27FC236}">
                <a16:creationId xmlns:a16="http://schemas.microsoft.com/office/drawing/2014/main" id="{D96E9070-A099-4B00-AD3D-A73A07037ED9}"/>
              </a:ext>
            </a:extLst>
          </p:cNvPr>
          <p:cNvSpPr>
            <a:spLocks noGrp="1"/>
          </p:cNvSpPr>
          <p:nvPr>
            <p:ph type="sldNum" sz="quarter" idx="12"/>
            <p:custDataLst>
              <p:tags r:id="rId3"/>
            </p:custDataLst>
          </p:nvPr>
        </p:nvSpPr>
        <p:spPr/>
        <p:txBody>
          <a:bodyPr/>
          <a:lstStyle/>
          <a:p>
            <a:fld id="{B3DC7CD3-E059-442A-912E-598EA0B387A3}" type="slidenum">
              <a:rPr lang="fr-FR" smtClean="0"/>
              <a:t>6</a:t>
            </a:fld>
            <a:endParaRPr lang="fr-FR"/>
          </a:p>
        </p:txBody>
      </p:sp>
      <p:sp>
        <p:nvSpPr>
          <p:cNvPr id="5" name="Titre 4">
            <a:extLst>
              <a:ext uri="{FF2B5EF4-FFF2-40B4-BE49-F238E27FC236}">
                <a16:creationId xmlns:a16="http://schemas.microsoft.com/office/drawing/2014/main" id="{F9080870-45C7-456C-9AAC-71E8795F776F}"/>
              </a:ext>
            </a:extLst>
          </p:cNvPr>
          <p:cNvSpPr>
            <a:spLocks noGrp="1"/>
          </p:cNvSpPr>
          <p:nvPr>
            <p:ph type="title"/>
          </p:nvPr>
        </p:nvSpPr>
        <p:spPr>
          <a:xfrm>
            <a:off x="605051" y="305923"/>
            <a:ext cx="10515600" cy="396000"/>
          </a:xfrm>
          <a:solidFill>
            <a:srgbClr val="3A88C8"/>
          </a:solidFill>
        </p:spPr>
        <p:txBody>
          <a:bodyPr>
            <a:noAutofit/>
          </a:bodyPr>
          <a:lstStyle/>
          <a:p>
            <a:pPr algn="ctr"/>
            <a:r>
              <a:rPr lang="fr-FR" sz="2000" b="1" cap="all" dirty="0">
                <a:solidFill>
                  <a:srgbClr val="FFFFFF"/>
                </a:solidFill>
                <a:latin typeface="Calibri" panose="020F0502020204030204" pitchFamily="34" charset="0"/>
              </a:rPr>
              <a:t>Accéder aux différents modules soft </a:t>
            </a:r>
            <a:r>
              <a:rPr lang="fr-FR" sz="2000" b="1" cap="all" dirty="0" err="1">
                <a:solidFill>
                  <a:srgbClr val="FFFFFF"/>
                </a:solidFill>
                <a:latin typeface="Calibri" panose="020F0502020204030204" pitchFamily="34" charset="0"/>
              </a:rPr>
              <a:t>skills</a:t>
            </a:r>
            <a:endParaRPr lang="fr-FR" sz="2000" cap="all" dirty="0"/>
          </a:p>
        </p:txBody>
      </p:sp>
      <p:sp>
        <p:nvSpPr>
          <p:cNvPr id="9" name="ZoneTexte 8">
            <a:extLst>
              <a:ext uri="{FF2B5EF4-FFF2-40B4-BE49-F238E27FC236}">
                <a16:creationId xmlns:a16="http://schemas.microsoft.com/office/drawing/2014/main" id="{9ECCCBED-A639-4BAD-850C-00BCE76B47B3}"/>
              </a:ext>
            </a:extLst>
          </p:cNvPr>
          <p:cNvSpPr txBox="1"/>
          <p:nvPr/>
        </p:nvSpPr>
        <p:spPr>
          <a:xfrm>
            <a:off x="605050" y="811854"/>
            <a:ext cx="6984469" cy="584775"/>
          </a:xfrm>
          <a:prstGeom prst="rect">
            <a:avLst/>
          </a:prstGeom>
          <a:noFill/>
        </p:spPr>
        <p:txBody>
          <a:bodyPr wrap="square">
            <a:spAutoFit/>
          </a:bodyPr>
          <a:lstStyle/>
          <a:p>
            <a:r>
              <a:rPr lang="fr-FR" sz="1600" dirty="0"/>
              <a:t>Pour visualiser les modules soft </a:t>
            </a:r>
            <a:r>
              <a:rPr lang="fr-FR" sz="1600" dirty="0" err="1"/>
              <a:t>skills</a:t>
            </a:r>
            <a:r>
              <a:rPr lang="fr-FR" sz="1600" dirty="0"/>
              <a:t> allez dans l’outil MOBIPASS</a:t>
            </a:r>
          </a:p>
          <a:p>
            <a:r>
              <a:rPr lang="fr-FR" sz="1600" dirty="0"/>
              <a:t>1. Cliquez sur l’onglet </a:t>
            </a:r>
            <a:r>
              <a:rPr lang="fr-FR" sz="1600" dirty="0" err="1"/>
              <a:t>Sotf</a:t>
            </a:r>
            <a:r>
              <a:rPr lang="fr-FR" sz="1600" dirty="0"/>
              <a:t> </a:t>
            </a:r>
            <a:r>
              <a:rPr lang="fr-FR" sz="1600" dirty="0" err="1"/>
              <a:t>skills</a:t>
            </a:r>
            <a:r>
              <a:rPr lang="fr-FR" sz="1600" dirty="0"/>
              <a:t> dans le menu de gauche</a:t>
            </a:r>
          </a:p>
        </p:txBody>
      </p:sp>
    </p:spTree>
    <p:extLst>
      <p:ext uri="{BB962C8B-B14F-4D97-AF65-F5344CB8AC3E}">
        <p14:creationId xmlns:p14="http://schemas.microsoft.com/office/powerpoint/2010/main" val="2721241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228F732-FF59-4873-8B37-5AE3CE14F075}"/>
              </a:ext>
            </a:extLst>
          </p:cNvPr>
          <p:cNvPicPr>
            <a:picLocks noChangeAspect="1"/>
          </p:cNvPicPr>
          <p:nvPr>
            <p:custDataLst>
              <p:tags r:id="rId1"/>
            </p:custDataLst>
          </p:nvPr>
        </p:nvPicPr>
        <p:blipFill rotWithShape="1">
          <a:blip r:embed="rId11"/>
          <a:srcRect l="39032" t="33835" r="23145" b="32961"/>
          <a:stretch/>
        </p:blipFill>
        <p:spPr>
          <a:xfrm>
            <a:off x="605051" y="1389761"/>
            <a:ext cx="4611330" cy="2277171"/>
          </a:xfrm>
          <a:prstGeom prst="rect">
            <a:avLst/>
          </a:prstGeom>
        </p:spPr>
      </p:pic>
      <p:sp>
        <p:nvSpPr>
          <p:cNvPr id="7" name="ZoneTexte 6">
            <a:extLst>
              <a:ext uri="{FF2B5EF4-FFF2-40B4-BE49-F238E27FC236}">
                <a16:creationId xmlns:a16="http://schemas.microsoft.com/office/drawing/2014/main" id="{D4F28839-2D58-4732-A6D6-E5D5000BBAF0}"/>
              </a:ext>
            </a:extLst>
          </p:cNvPr>
          <p:cNvSpPr txBox="1"/>
          <p:nvPr>
            <p:custDataLst>
              <p:tags r:id="rId2"/>
            </p:custDataLst>
          </p:nvPr>
        </p:nvSpPr>
        <p:spPr>
          <a:xfrm>
            <a:off x="5300286" y="1555765"/>
            <a:ext cx="5673213" cy="338554"/>
          </a:xfrm>
          <a:prstGeom prst="rect">
            <a:avLst/>
          </a:prstGeom>
          <a:noFill/>
        </p:spPr>
        <p:txBody>
          <a:bodyPr wrap="square" rtlCol="0">
            <a:spAutoFit/>
          </a:bodyPr>
          <a:lstStyle/>
          <a:p>
            <a:r>
              <a:rPr lang="fr-FR" sz="1600" b="1" dirty="0">
                <a:solidFill>
                  <a:srgbClr val="3A88C8"/>
                </a:solidFill>
              </a:rPr>
              <a:t>Consultez l’ensemble de la base soft </a:t>
            </a:r>
            <a:r>
              <a:rPr lang="fr-FR" sz="1600" b="1" dirty="0" err="1">
                <a:solidFill>
                  <a:srgbClr val="3A88C8"/>
                </a:solidFill>
              </a:rPr>
              <a:t>skills</a:t>
            </a:r>
            <a:r>
              <a:rPr lang="fr-FR" sz="1600" b="1" dirty="0">
                <a:solidFill>
                  <a:srgbClr val="3A88C8"/>
                </a:solidFill>
              </a:rPr>
              <a:t> (p. 5)</a:t>
            </a:r>
          </a:p>
        </p:txBody>
      </p:sp>
      <p:sp>
        <p:nvSpPr>
          <p:cNvPr id="8" name="ZoneTexte 7">
            <a:extLst>
              <a:ext uri="{FF2B5EF4-FFF2-40B4-BE49-F238E27FC236}">
                <a16:creationId xmlns:a16="http://schemas.microsoft.com/office/drawing/2014/main" id="{64B97F8A-2CDF-4E46-A499-284DFB89B55F}"/>
              </a:ext>
            </a:extLst>
          </p:cNvPr>
          <p:cNvSpPr txBox="1"/>
          <p:nvPr>
            <p:custDataLst>
              <p:tags r:id="rId3"/>
            </p:custDataLst>
          </p:nvPr>
        </p:nvSpPr>
        <p:spPr>
          <a:xfrm>
            <a:off x="5300286" y="2193356"/>
            <a:ext cx="5673213" cy="584775"/>
          </a:xfrm>
          <a:prstGeom prst="rect">
            <a:avLst/>
          </a:prstGeom>
          <a:noFill/>
        </p:spPr>
        <p:txBody>
          <a:bodyPr wrap="square" rtlCol="0">
            <a:spAutoFit/>
          </a:bodyPr>
          <a:lstStyle/>
          <a:p>
            <a:r>
              <a:rPr lang="fr-FR" sz="1600" b="1" dirty="0">
                <a:solidFill>
                  <a:srgbClr val="3A88C8"/>
                </a:solidFill>
              </a:rPr>
              <a:t>Enregistrez des positionnements (p. 9)</a:t>
            </a:r>
          </a:p>
          <a:p>
            <a:r>
              <a:rPr lang="fr-FR" sz="1600" b="1" dirty="0">
                <a:solidFill>
                  <a:srgbClr val="3A88C8"/>
                </a:solidFill>
              </a:rPr>
              <a:t>Consultez et exploitez des positionnements (p. 12)</a:t>
            </a:r>
          </a:p>
        </p:txBody>
      </p:sp>
      <p:sp>
        <p:nvSpPr>
          <p:cNvPr id="9" name="ZoneTexte 8">
            <a:extLst>
              <a:ext uri="{FF2B5EF4-FFF2-40B4-BE49-F238E27FC236}">
                <a16:creationId xmlns:a16="http://schemas.microsoft.com/office/drawing/2014/main" id="{EE294470-E309-4082-991B-173CCF5DEFFF}"/>
              </a:ext>
            </a:extLst>
          </p:cNvPr>
          <p:cNvSpPr txBox="1"/>
          <p:nvPr>
            <p:custDataLst>
              <p:tags r:id="rId4"/>
            </p:custDataLst>
          </p:nvPr>
        </p:nvSpPr>
        <p:spPr>
          <a:xfrm>
            <a:off x="5300286" y="2943807"/>
            <a:ext cx="5673213" cy="584775"/>
          </a:xfrm>
          <a:prstGeom prst="rect">
            <a:avLst/>
          </a:prstGeom>
          <a:noFill/>
        </p:spPr>
        <p:txBody>
          <a:bodyPr wrap="square" rtlCol="0">
            <a:spAutoFit/>
          </a:bodyPr>
          <a:lstStyle/>
          <a:p>
            <a:r>
              <a:rPr lang="fr-FR" sz="1600" b="1" dirty="0">
                <a:solidFill>
                  <a:srgbClr val="3A88C8"/>
                </a:solidFill>
              </a:rPr>
              <a:t>Enregistrez des évaluations (p. 14)</a:t>
            </a:r>
          </a:p>
          <a:p>
            <a:r>
              <a:rPr lang="fr-FR" sz="1600" b="1" dirty="0">
                <a:solidFill>
                  <a:srgbClr val="3A88C8"/>
                </a:solidFill>
              </a:rPr>
              <a:t>Consultez et exploitez des évaluations (p. 19)</a:t>
            </a:r>
          </a:p>
        </p:txBody>
      </p:sp>
      <p:sp>
        <p:nvSpPr>
          <p:cNvPr id="10" name="ZoneTexte 9">
            <a:extLst>
              <a:ext uri="{FF2B5EF4-FFF2-40B4-BE49-F238E27FC236}">
                <a16:creationId xmlns:a16="http://schemas.microsoft.com/office/drawing/2014/main" id="{5B566A58-5F3C-472F-9204-1B579CCCC334}"/>
              </a:ext>
            </a:extLst>
          </p:cNvPr>
          <p:cNvSpPr txBox="1"/>
          <p:nvPr>
            <p:custDataLst>
              <p:tags r:id="rId5"/>
            </p:custDataLst>
          </p:nvPr>
        </p:nvSpPr>
        <p:spPr>
          <a:xfrm>
            <a:off x="5300285" y="4079680"/>
            <a:ext cx="6428291" cy="338554"/>
          </a:xfrm>
          <a:prstGeom prst="rect">
            <a:avLst/>
          </a:prstGeom>
          <a:noFill/>
        </p:spPr>
        <p:txBody>
          <a:bodyPr wrap="square" rtlCol="0">
            <a:spAutoFit/>
          </a:bodyPr>
          <a:lstStyle/>
          <a:p>
            <a:r>
              <a:rPr lang="fr-FR" sz="1600" b="1" dirty="0">
                <a:solidFill>
                  <a:srgbClr val="3A88C8"/>
                </a:solidFill>
              </a:rPr>
              <a:t>Enregistrez des évaluations par le biais d’un référentiel ECVET (p. 20)</a:t>
            </a:r>
          </a:p>
        </p:txBody>
      </p:sp>
      <p:sp>
        <p:nvSpPr>
          <p:cNvPr id="11" name="ZoneTexte 10">
            <a:extLst>
              <a:ext uri="{FF2B5EF4-FFF2-40B4-BE49-F238E27FC236}">
                <a16:creationId xmlns:a16="http://schemas.microsoft.com/office/drawing/2014/main" id="{2C4CD0BD-B017-4951-B8AD-0D38417C6086}"/>
              </a:ext>
            </a:extLst>
          </p:cNvPr>
          <p:cNvSpPr txBox="1"/>
          <p:nvPr>
            <p:custDataLst>
              <p:tags r:id="rId6"/>
            </p:custDataLst>
          </p:nvPr>
        </p:nvSpPr>
        <p:spPr>
          <a:xfrm>
            <a:off x="5300285" y="4967656"/>
            <a:ext cx="5673213" cy="584775"/>
          </a:xfrm>
          <a:prstGeom prst="rect">
            <a:avLst/>
          </a:prstGeom>
          <a:noFill/>
        </p:spPr>
        <p:txBody>
          <a:bodyPr wrap="square" rtlCol="0">
            <a:spAutoFit/>
          </a:bodyPr>
          <a:lstStyle/>
          <a:p>
            <a:r>
              <a:rPr lang="fr-FR" sz="1600" b="1" dirty="0">
                <a:solidFill>
                  <a:srgbClr val="3A88C8"/>
                </a:solidFill>
              </a:rPr>
              <a:t>Visualisez les référentiels ECVET qui possèdent un lien avec la base des soft </a:t>
            </a:r>
            <a:r>
              <a:rPr lang="fr-FR" sz="1600" b="1" dirty="0" err="1">
                <a:solidFill>
                  <a:srgbClr val="3A88C8"/>
                </a:solidFill>
              </a:rPr>
              <a:t>skills</a:t>
            </a:r>
            <a:r>
              <a:rPr lang="fr-FR" sz="1600" b="1" dirty="0">
                <a:solidFill>
                  <a:srgbClr val="3A88C8"/>
                </a:solidFill>
              </a:rPr>
              <a:t> (p. 21)</a:t>
            </a:r>
          </a:p>
        </p:txBody>
      </p:sp>
      <p:pic>
        <p:nvPicPr>
          <p:cNvPr id="13" name="Image 12">
            <a:extLst>
              <a:ext uri="{FF2B5EF4-FFF2-40B4-BE49-F238E27FC236}">
                <a16:creationId xmlns:a16="http://schemas.microsoft.com/office/drawing/2014/main" id="{E87EA2B5-4262-4C00-9F0F-C42000B9E82A}"/>
              </a:ext>
            </a:extLst>
          </p:cNvPr>
          <p:cNvPicPr>
            <a:picLocks noChangeAspect="1"/>
          </p:cNvPicPr>
          <p:nvPr>
            <p:custDataLst>
              <p:tags r:id="rId7"/>
            </p:custDataLst>
          </p:nvPr>
        </p:nvPicPr>
        <p:blipFill rotWithShape="1">
          <a:blip r:embed="rId11"/>
          <a:srcRect l="39032" t="66556" r="23145" b="22423"/>
          <a:stretch/>
        </p:blipFill>
        <p:spPr>
          <a:xfrm>
            <a:off x="605051" y="3871068"/>
            <a:ext cx="4611330" cy="755779"/>
          </a:xfrm>
          <a:prstGeom prst="rect">
            <a:avLst/>
          </a:prstGeom>
        </p:spPr>
      </p:pic>
      <p:pic>
        <p:nvPicPr>
          <p:cNvPr id="14" name="Image 13">
            <a:extLst>
              <a:ext uri="{FF2B5EF4-FFF2-40B4-BE49-F238E27FC236}">
                <a16:creationId xmlns:a16="http://schemas.microsoft.com/office/drawing/2014/main" id="{A1D0B4D6-EFC4-48C2-94A4-6A37829F9F48}"/>
              </a:ext>
            </a:extLst>
          </p:cNvPr>
          <p:cNvPicPr>
            <a:picLocks noChangeAspect="1"/>
          </p:cNvPicPr>
          <p:nvPr>
            <p:custDataLst>
              <p:tags r:id="rId8"/>
            </p:custDataLst>
          </p:nvPr>
        </p:nvPicPr>
        <p:blipFill rotWithShape="1">
          <a:blip r:embed="rId11"/>
          <a:srcRect l="39032" t="77548" r="23145" b="15720"/>
          <a:stretch/>
        </p:blipFill>
        <p:spPr>
          <a:xfrm>
            <a:off x="605051" y="5103847"/>
            <a:ext cx="4611330" cy="461616"/>
          </a:xfrm>
          <a:prstGeom prst="rect">
            <a:avLst/>
          </a:prstGeom>
        </p:spPr>
      </p:pic>
      <p:sp>
        <p:nvSpPr>
          <p:cNvPr id="4" name="Espace réservé du numéro de diapositive 3">
            <a:extLst>
              <a:ext uri="{FF2B5EF4-FFF2-40B4-BE49-F238E27FC236}">
                <a16:creationId xmlns:a16="http://schemas.microsoft.com/office/drawing/2014/main" id="{0D096E83-4547-4A02-B3DE-7EBF924ECF01}"/>
              </a:ext>
            </a:extLst>
          </p:cNvPr>
          <p:cNvSpPr>
            <a:spLocks noGrp="1"/>
          </p:cNvSpPr>
          <p:nvPr>
            <p:ph type="sldNum" sz="quarter" idx="12"/>
            <p:custDataLst>
              <p:tags r:id="rId9"/>
            </p:custDataLst>
          </p:nvPr>
        </p:nvSpPr>
        <p:spPr/>
        <p:txBody>
          <a:bodyPr/>
          <a:lstStyle/>
          <a:p>
            <a:fld id="{B3DC7CD3-E059-442A-912E-598EA0B387A3}" type="slidenum">
              <a:rPr lang="fr-FR" smtClean="0"/>
              <a:t>7</a:t>
            </a:fld>
            <a:endParaRPr lang="fr-FR"/>
          </a:p>
        </p:txBody>
      </p:sp>
      <p:sp>
        <p:nvSpPr>
          <p:cNvPr id="19" name="ZoneTexte 18">
            <a:extLst>
              <a:ext uri="{FF2B5EF4-FFF2-40B4-BE49-F238E27FC236}">
                <a16:creationId xmlns:a16="http://schemas.microsoft.com/office/drawing/2014/main" id="{AC6418C8-86AD-4CAE-A6C1-88A6482F923D}"/>
              </a:ext>
            </a:extLst>
          </p:cNvPr>
          <p:cNvSpPr txBox="1"/>
          <p:nvPr/>
        </p:nvSpPr>
        <p:spPr>
          <a:xfrm>
            <a:off x="3048000" y="669860"/>
            <a:ext cx="6096000" cy="369332"/>
          </a:xfrm>
          <a:prstGeom prst="rect">
            <a:avLst/>
          </a:prstGeom>
          <a:noFill/>
        </p:spPr>
        <p:txBody>
          <a:bodyPr wrap="square">
            <a:spAutoFit/>
          </a:bodyPr>
          <a:lstStyle/>
          <a:p>
            <a:pPr algn="ctr"/>
            <a:r>
              <a:rPr lang="fr-FR" dirty="0"/>
              <a:t>Vous trouverez les différents modules :</a:t>
            </a:r>
          </a:p>
        </p:txBody>
      </p:sp>
    </p:spTree>
    <p:extLst>
      <p:ext uri="{BB962C8B-B14F-4D97-AF65-F5344CB8AC3E}">
        <p14:creationId xmlns:p14="http://schemas.microsoft.com/office/powerpoint/2010/main" val="1400619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78D54CB-7368-40C4-9073-4A8F7E97EF41}"/>
              </a:ext>
            </a:extLst>
          </p:cNvPr>
          <p:cNvSpPr>
            <a:spLocks noGrp="1"/>
          </p:cNvSpPr>
          <p:nvPr>
            <p:ph type="sldNum" sz="quarter" idx="12"/>
            <p:custDataLst>
              <p:tags r:id="rId1"/>
            </p:custDataLst>
          </p:nvPr>
        </p:nvSpPr>
        <p:spPr/>
        <p:txBody>
          <a:bodyPr/>
          <a:lstStyle/>
          <a:p>
            <a:fld id="{B3DC7CD3-E059-442A-912E-598EA0B387A3}" type="slidenum">
              <a:rPr lang="fr-FR" smtClean="0"/>
              <a:t>8</a:t>
            </a:fld>
            <a:endParaRPr lang="fr-FR"/>
          </a:p>
        </p:txBody>
      </p:sp>
      <p:sp>
        <p:nvSpPr>
          <p:cNvPr id="9" name="Ellipse 8">
            <a:extLst>
              <a:ext uri="{FF2B5EF4-FFF2-40B4-BE49-F238E27FC236}">
                <a16:creationId xmlns:a16="http://schemas.microsoft.com/office/drawing/2014/main" id="{14A412C4-6544-46AF-BDAE-5D6FB166ECFB}"/>
              </a:ext>
            </a:extLst>
          </p:cNvPr>
          <p:cNvSpPr/>
          <p:nvPr>
            <p:custDataLst>
              <p:tags r:id="rId2"/>
            </p:custDataLst>
          </p:nvPr>
        </p:nvSpPr>
        <p:spPr>
          <a:xfrm>
            <a:off x="5923771" y="3228346"/>
            <a:ext cx="1991503" cy="477507"/>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66B73C3E-D145-4607-823D-BDF98152EDDB}"/>
              </a:ext>
            </a:extLst>
          </p:cNvPr>
          <p:cNvPicPr>
            <a:picLocks noChangeAspect="1"/>
          </p:cNvPicPr>
          <p:nvPr>
            <p:custDataLst>
              <p:tags r:id="rId3"/>
            </p:custDataLst>
          </p:nvPr>
        </p:nvPicPr>
        <p:blipFill rotWithShape="1">
          <a:blip r:embed="rId7"/>
          <a:srcRect t="9251" r="587" b="5066"/>
          <a:stretch/>
        </p:blipFill>
        <p:spPr>
          <a:xfrm>
            <a:off x="605051" y="1622078"/>
            <a:ext cx="10800000" cy="5235922"/>
          </a:xfrm>
          <a:prstGeom prst="rect">
            <a:avLst/>
          </a:prstGeom>
        </p:spPr>
      </p:pic>
      <p:sp>
        <p:nvSpPr>
          <p:cNvPr id="11" name="Bulle narrative : rectangle 10">
            <a:extLst>
              <a:ext uri="{FF2B5EF4-FFF2-40B4-BE49-F238E27FC236}">
                <a16:creationId xmlns:a16="http://schemas.microsoft.com/office/drawing/2014/main" id="{33F30748-B97A-4BF2-8278-F9F9F9348FD6}"/>
              </a:ext>
            </a:extLst>
          </p:cNvPr>
          <p:cNvSpPr/>
          <p:nvPr>
            <p:custDataLst>
              <p:tags r:id="rId4"/>
            </p:custDataLst>
          </p:nvPr>
        </p:nvSpPr>
        <p:spPr>
          <a:xfrm>
            <a:off x="4945224" y="3620278"/>
            <a:ext cx="2777414" cy="520874"/>
          </a:xfrm>
          <a:prstGeom prst="wedgeRectCallout">
            <a:avLst>
              <a:gd name="adj1" fmla="val -74838"/>
              <a:gd name="adj2" fmla="val -43628"/>
            </a:avLst>
          </a:prstGeom>
          <a:solidFill>
            <a:srgbClr val="3A88C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bg1"/>
                </a:solidFill>
              </a:rPr>
              <a:t>Les 5 catégories de soft </a:t>
            </a:r>
            <a:r>
              <a:rPr lang="fr-FR" sz="1600" dirty="0" err="1">
                <a:solidFill>
                  <a:schemeClr val="bg1"/>
                </a:solidFill>
              </a:rPr>
              <a:t>skills</a:t>
            </a:r>
            <a:endParaRPr lang="fr-FR" sz="1600" dirty="0">
              <a:solidFill>
                <a:schemeClr val="bg1"/>
              </a:solidFill>
            </a:endParaRPr>
          </a:p>
        </p:txBody>
      </p:sp>
      <p:sp>
        <p:nvSpPr>
          <p:cNvPr id="12" name="Rectangle : coins arrondis 11">
            <a:extLst>
              <a:ext uri="{FF2B5EF4-FFF2-40B4-BE49-F238E27FC236}">
                <a16:creationId xmlns:a16="http://schemas.microsoft.com/office/drawing/2014/main" id="{B934B9EF-F2F2-4475-82B7-8F7E0351AFB7}"/>
              </a:ext>
            </a:extLst>
          </p:cNvPr>
          <p:cNvSpPr/>
          <p:nvPr>
            <p:custDataLst>
              <p:tags r:id="rId5"/>
            </p:custDataLst>
          </p:nvPr>
        </p:nvSpPr>
        <p:spPr>
          <a:xfrm>
            <a:off x="2575249" y="3135086"/>
            <a:ext cx="1670180" cy="1660849"/>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2">
            <a:extLst>
              <a:ext uri="{FF2B5EF4-FFF2-40B4-BE49-F238E27FC236}">
                <a16:creationId xmlns:a16="http://schemas.microsoft.com/office/drawing/2014/main" id="{6205A134-ABE3-472C-A09E-AD46B7F318D2}"/>
              </a:ext>
            </a:extLst>
          </p:cNvPr>
          <p:cNvSpPr>
            <a:spLocks noGrp="1"/>
          </p:cNvSpPr>
          <p:nvPr>
            <p:ph type="title"/>
          </p:nvPr>
        </p:nvSpPr>
        <p:spPr>
          <a:xfrm>
            <a:off x="553800" y="350995"/>
            <a:ext cx="10515600" cy="396000"/>
          </a:xfrm>
          <a:solidFill>
            <a:srgbClr val="3A88C8"/>
          </a:solidFill>
        </p:spPr>
        <p:txBody>
          <a:bodyPr>
            <a:noAutofit/>
          </a:bodyPr>
          <a:lstStyle/>
          <a:p>
            <a:pPr algn="ctr" rtl="0" eaLnBrk="1" latinLnBrk="0" hangingPunct="1"/>
            <a:r>
              <a:rPr lang="fr-FR" sz="2000" b="1" kern="1200" cap="all" dirty="0">
                <a:solidFill>
                  <a:srgbClr val="FFFFFF"/>
                </a:solidFill>
                <a:latin typeface="Calibri" panose="020F0502020204030204" pitchFamily="34" charset="0"/>
                <a:ea typeface="+mj-ea"/>
                <a:cs typeface="+mj-cs"/>
              </a:rPr>
              <a:t>Visualiser</a:t>
            </a:r>
            <a:r>
              <a:rPr lang="fr-FR" sz="2000" b="1" kern="1200" dirty="0">
                <a:solidFill>
                  <a:srgbClr val="FFFFFF"/>
                </a:solidFill>
                <a:effectLst/>
                <a:latin typeface="Calibri" panose="020F0502020204030204" pitchFamily="34" charset="0"/>
                <a:ea typeface="+mn-ea"/>
                <a:cs typeface="+mn-cs"/>
              </a:rPr>
              <a:t> </a:t>
            </a:r>
            <a:r>
              <a:rPr lang="fr-FR" sz="2000" b="1" kern="1200" cap="all" dirty="0">
                <a:solidFill>
                  <a:srgbClr val="FFFFFF"/>
                </a:solidFill>
                <a:latin typeface="Calibri" panose="020F0502020204030204" pitchFamily="34" charset="0"/>
                <a:ea typeface="+mj-ea"/>
                <a:cs typeface="+mj-cs"/>
              </a:rPr>
              <a:t>le référentiel soft </a:t>
            </a:r>
            <a:r>
              <a:rPr lang="fr-FR" sz="2000" b="1" kern="1200" cap="all" dirty="0" err="1">
                <a:solidFill>
                  <a:srgbClr val="FFFFFF"/>
                </a:solidFill>
                <a:latin typeface="Calibri" panose="020F0502020204030204" pitchFamily="34" charset="0"/>
                <a:ea typeface="+mj-ea"/>
                <a:cs typeface="+mj-cs"/>
              </a:rPr>
              <a:t>skills</a:t>
            </a:r>
            <a:endParaRPr lang="fr-FR" sz="2000" b="1" kern="1200" cap="all" dirty="0">
              <a:solidFill>
                <a:srgbClr val="FFFFFF"/>
              </a:solidFill>
              <a:latin typeface="Calibri" panose="020F0502020204030204" pitchFamily="34" charset="0"/>
              <a:ea typeface="+mj-ea"/>
              <a:cs typeface="+mj-cs"/>
            </a:endParaRPr>
          </a:p>
        </p:txBody>
      </p:sp>
      <p:sp>
        <p:nvSpPr>
          <p:cNvPr id="13" name="ZoneTexte 12">
            <a:extLst>
              <a:ext uri="{FF2B5EF4-FFF2-40B4-BE49-F238E27FC236}">
                <a16:creationId xmlns:a16="http://schemas.microsoft.com/office/drawing/2014/main" id="{AC65EEFE-28C0-4A89-95D2-5C7D001EA98E}"/>
              </a:ext>
            </a:extLst>
          </p:cNvPr>
          <p:cNvSpPr txBox="1"/>
          <p:nvPr/>
        </p:nvSpPr>
        <p:spPr>
          <a:xfrm>
            <a:off x="605050" y="903430"/>
            <a:ext cx="9941029" cy="584775"/>
          </a:xfrm>
          <a:prstGeom prst="rect">
            <a:avLst/>
          </a:prstGeom>
          <a:noFill/>
        </p:spPr>
        <p:txBody>
          <a:bodyPr wrap="square">
            <a:spAutoFit/>
          </a:bodyPr>
          <a:lstStyle/>
          <a:p>
            <a:pPr marL="342900" indent="-342900">
              <a:buFont typeface="+mj-lt"/>
              <a:buAutoNum type="arabicPeriod"/>
            </a:pPr>
            <a:r>
              <a:rPr lang="fr-FR" sz="1600" dirty="0"/>
              <a:t>Cliquez sur l’onglet « Visualiser le référentiel soft </a:t>
            </a:r>
            <a:r>
              <a:rPr lang="fr-FR" sz="1600" dirty="0" err="1"/>
              <a:t>skills</a:t>
            </a:r>
            <a:r>
              <a:rPr lang="fr-FR" sz="1600" dirty="0"/>
              <a:t> »</a:t>
            </a:r>
          </a:p>
          <a:p>
            <a:r>
              <a:rPr lang="fr-FR" sz="1600" dirty="0"/>
              <a:t>Vous arrivez sur cette page où vous pouvez visualiser les 5 catégories de soft </a:t>
            </a:r>
            <a:r>
              <a:rPr lang="fr-FR" sz="1600" dirty="0" err="1"/>
              <a:t>skills</a:t>
            </a:r>
            <a:endParaRPr lang="fr-FR" sz="1600" dirty="0"/>
          </a:p>
        </p:txBody>
      </p:sp>
    </p:spTree>
    <p:extLst>
      <p:ext uri="{BB962C8B-B14F-4D97-AF65-F5344CB8AC3E}">
        <p14:creationId xmlns:p14="http://schemas.microsoft.com/office/powerpoint/2010/main" val="2920704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38767EE-A06C-4E39-85DC-A8072D3FF458}"/>
              </a:ext>
            </a:extLst>
          </p:cNvPr>
          <p:cNvPicPr>
            <a:picLocks noChangeAspect="1"/>
          </p:cNvPicPr>
          <p:nvPr>
            <p:custDataLst>
              <p:tags r:id="rId1"/>
            </p:custDataLst>
          </p:nvPr>
        </p:nvPicPr>
        <p:blipFill rotWithShape="1">
          <a:blip r:embed="rId8"/>
          <a:srcRect t="8299" r="892" b="5066"/>
          <a:stretch/>
        </p:blipFill>
        <p:spPr>
          <a:xfrm>
            <a:off x="605051" y="1427582"/>
            <a:ext cx="10800000" cy="5310474"/>
          </a:xfrm>
          <a:prstGeom prst="rect">
            <a:avLst/>
          </a:prstGeom>
        </p:spPr>
      </p:pic>
      <p:sp>
        <p:nvSpPr>
          <p:cNvPr id="7" name="ZoneTexte 6">
            <a:extLst>
              <a:ext uri="{FF2B5EF4-FFF2-40B4-BE49-F238E27FC236}">
                <a16:creationId xmlns:a16="http://schemas.microsoft.com/office/drawing/2014/main" id="{36712433-49DC-4C18-973A-3392A678D6EE}"/>
              </a:ext>
            </a:extLst>
          </p:cNvPr>
          <p:cNvSpPr txBox="1"/>
          <p:nvPr>
            <p:custDataLst>
              <p:tags r:id="rId2"/>
            </p:custDataLst>
          </p:nvPr>
        </p:nvSpPr>
        <p:spPr>
          <a:xfrm>
            <a:off x="553800" y="664868"/>
            <a:ext cx="10800000" cy="338554"/>
          </a:xfrm>
          <a:prstGeom prst="rect">
            <a:avLst/>
          </a:prstGeom>
          <a:noFill/>
        </p:spPr>
        <p:txBody>
          <a:bodyPr wrap="square" rtlCol="0">
            <a:spAutoFit/>
          </a:bodyPr>
          <a:lstStyle/>
          <a:p>
            <a:pPr marL="342900" indent="-342900">
              <a:buFont typeface="+mj-lt"/>
              <a:buAutoNum type="arabicPeriod" startAt="2"/>
            </a:pPr>
            <a:r>
              <a:rPr lang="fr-FR" sz="1600" dirty="0"/>
              <a:t>Cliquez sur le nom de la famille des soft </a:t>
            </a:r>
            <a:r>
              <a:rPr lang="fr-FR" sz="1600" dirty="0" err="1"/>
              <a:t>skills</a:t>
            </a:r>
            <a:r>
              <a:rPr lang="fr-FR" sz="1600" dirty="0"/>
              <a:t> que vous souhaitez visualiser</a:t>
            </a:r>
          </a:p>
        </p:txBody>
      </p:sp>
      <p:sp>
        <p:nvSpPr>
          <p:cNvPr id="8" name="Ellipse 7">
            <a:extLst>
              <a:ext uri="{FF2B5EF4-FFF2-40B4-BE49-F238E27FC236}">
                <a16:creationId xmlns:a16="http://schemas.microsoft.com/office/drawing/2014/main" id="{C7941FCA-681E-43DE-90A1-6F15014C9CC0}"/>
              </a:ext>
            </a:extLst>
          </p:cNvPr>
          <p:cNvSpPr/>
          <p:nvPr>
            <p:custDataLst>
              <p:tags r:id="rId3"/>
            </p:custDataLst>
          </p:nvPr>
        </p:nvSpPr>
        <p:spPr>
          <a:xfrm>
            <a:off x="2620736" y="3048001"/>
            <a:ext cx="1503396" cy="335280"/>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Bulle narrative : rectangle 8">
            <a:extLst>
              <a:ext uri="{FF2B5EF4-FFF2-40B4-BE49-F238E27FC236}">
                <a16:creationId xmlns:a16="http://schemas.microsoft.com/office/drawing/2014/main" id="{9D7FFA42-8FBD-4935-9B2A-FD3DE0E58CC9}"/>
              </a:ext>
            </a:extLst>
          </p:cNvPr>
          <p:cNvSpPr/>
          <p:nvPr>
            <p:custDataLst>
              <p:tags r:id="rId4"/>
            </p:custDataLst>
          </p:nvPr>
        </p:nvSpPr>
        <p:spPr>
          <a:xfrm>
            <a:off x="5551714" y="3429000"/>
            <a:ext cx="2992846" cy="914256"/>
          </a:xfrm>
          <a:prstGeom prst="wedgeRectCallout">
            <a:avLst>
              <a:gd name="adj1" fmla="val -63388"/>
              <a:gd name="adj2" fmla="val 14923"/>
            </a:avLst>
          </a:prstGeom>
          <a:solidFill>
            <a:srgbClr val="3A88C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bg1"/>
                </a:solidFill>
              </a:rPr>
              <a:t>Un menu s’ouvre permettant de visualiser l’ensemble des soft </a:t>
            </a:r>
            <a:r>
              <a:rPr lang="fr-FR" sz="1600" dirty="0" err="1">
                <a:solidFill>
                  <a:schemeClr val="bg1"/>
                </a:solidFill>
              </a:rPr>
              <a:t>skills</a:t>
            </a:r>
            <a:r>
              <a:rPr lang="fr-FR" sz="1600" dirty="0">
                <a:solidFill>
                  <a:schemeClr val="bg1"/>
                </a:solidFill>
              </a:rPr>
              <a:t> contenu dans cette famille </a:t>
            </a:r>
          </a:p>
        </p:txBody>
      </p:sp>
      <p:sp>
        <p:nvSpPr>
          <p:cNvPr id="10" name="Accolade fermante 9">
            <a:extLst>
              <a:ext uri="{FF2B5EF4-FFF2-40B4-BE49-F238E27FC236}">
                <a16:creationId xmlns:a16="http://schemas.microsoft.com/office/drawing/2014/main" id="{58C887B7-6030-4EDF-98B7-F152AFE1F903}"/>
              </a:ext>
            </a:extLst>
          </p:cNvPr>
          <p:cNvSpPr/>
          <p:nvPr>
            <p:custDataLst>
              <p:tags r:id="rId5"/>
            </p:custDataLst>
          </p:nvPr>
        </p:nvSpPr>
        <p:spPr>
          <a:xfrm>
            <a:off x="4450702" y="3447615"/>
            <a:ext cx="457200" cy="1161707"/>
          </a:xfrm>
          <a:prstGeom prst="rightBrace">
            <a:avLst/>
          </a:prstGeom>
          <a:ln w="38100">
            <a:solidFill>
              <a:srgbClr val="3A88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 name="Espace réservé du numéro de diapositive 1">
            <a:extLst>
              <a:ext uri="{FF2B5EF4-FFF2-40B4-BE49-F238E27FC236}">
                <a16:creationId xmlns:a16="http://schemas.microsoft.com/office/drawing/2014/main" id="{1F5A152E-502D-468F-8FF0-5D3FC186CA08}"/>
              </a:ext>
            </a:extLst>
          </p:cNvPr>
          <p:cNvSpPr>
            <a:spLocks noGrp="1"/>
          </p:cNvSpPr>
          <p:nvPr>
            <p:ph type="sldNum" sz="quarter" idx="12"/>
            <p:custDataLst>
              <p:tags r:id="rId6"/>
            </p:custDataLst>
          </p:nvPr>
        </p:nvSpPr>
        <p:spPr/>
        <p:txBody>
          <a:bodyPr/>
          <a:lstStyle/>
          <a:p>
            <a:fld id="{B3DC7CD3-E059-442A-912E-598EA0B387A3}" type="slidenum">
              <a:rPr lang="fr-FR" smtClean="0"/>
              <a:t>9</a:t>
            </a:fld>
            <a:endParaRPr lang="fr-FR"/>
          </a:p>
        </p:txBody>
      </p:sp>
    </p:spTree>
    <p:extLst>
      <p:ext uri="{BB962C8B-B14F-4D97-AF65-F5344CB8AC3E}">
        <p14:creationId xmlns:p14="http://schemas.microsoft.com/office/powerpoint/2010/main" val="30817494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1"/>
</p:tagLst>
</file>

<file path=ppt/tags/tag100.xml><?xml version="1.0" encoding="utf-8"?>
<p:tagLst xmlns:a="http://schemas.openxmlformats.org/drawingml/2006/main" xmlns:r="http://schemas.openxmlformats.org/officeDocument/2006/relationships" xmlns:p="http://schemas.openxmlformats.org/presentationml/2006/main">
  <p:tag name="NUM" val="2"/>
</p:tagLst>
</file>

<file path=ppt/tags/tag101.xml><?xml version="1.0" encoding="utf-8"?>
<p:tagLst xmlns:a="http://schemas.openxmlformats.org/drawingml/2006/main" xmlns:r="http://schemas.openxmlformats.org/officeDocument/2006/relationships" xmlns:p="http://schemas.openxmlformats.org/presentationml/2006/main">
  <p:tag name="NUM" val="3"/>
</p:tagLst>
</file>

<file path=ppt/tags/tag102.xml><?xml version="1.0" encoding="utf-8"?>
<p:tagLst xmlns:a="http://schemas.openxmlformats.org/drawingml/2006/main" xmlns:r="http://schemas.openxmlformats.org/officeDocument/2006/relationships" xmlns:p="http://schemas.openxmlformats.org/presentationml/2006/main">
  <p:tag name="NUM" val="4"/>
</p:tagLst>
</file>

<file path=ppt/tags/tag103.xml><?xml version="1.0" encoding="utf-8"?>
<p:tagLst xmlns:a="http://schemas.openxmlformats.org/drawingml/2006/main" xmlns:r="http://schemas.openxmlformats.org/officeDocument/2006/relationships" xmlns:p="http://schemas.openxmlformats.org/presentationml/2006/main">
  <p:tag name="NUM" val="5"/>
</p:tagLst>
</file>

<file path=ppt/tags/tag104.xml><?xml version="1.0" encoding="utf-8"?>
<p:tagLst xmlns:a="http://schemas.openxmlformats.org/drawingml/2006/main" xmlns:r="http://schemas.openxmlformats.org/officeDocument/2006/relationships" xmlns:p="http://schemas.openxmlformats.org/presentationml/2006/main">
  <p:tag name="NUM" val="6"/>
</p:tagLst>
</file>

<file path=ppt/tags/tag105.xml><?xml version="1.0" encoding="utf-8"?>
<p:tagLst xmlns:a="http://schemas.openxmlformats.org/drawingml/2006/main" xmlns:r="http://schemas.openxmlformats.org/officeDocument/2006/relationships" xmlns:p="http://schemas.openxmlformats.org/presentationml/2006/main">
  <p:tag name="NUM" val="7"/>
</p:tagLst>
</file>

<file path=ppt/tags/tag106.xml><?xml version="1.0" encoding="utf-8"?>
<p:tagLst xmlns:a="http://schemas.openxmlformats.org/drawingml/2006/main" xmlns:r="http://schemas.openxmlformats.org/officeDocument/2006/relationships" xmlns:p="http://schemas.openxmlformats.org/presentationml/2006/main">
  <p:tag name="NUM" val="8"/>
</p:tagLst>
</file>

<file path=ppt/tags/tag107.xml><?xml version="1.0" encoding="utf-8"?>
<p:tagLst xmlns:a="http://schemas.openxmlformats.org/drawingml/2006/main" xmlns:r="http://schemas.openxmlformats.org/officeDocument/2006/relationships" xmlns:p="http://schemas.openxmlformats.org/presentationml/2006/main">
  <p:tag name="NUM" val="9"/>
</p:tagLst>
</file>

<file path=ppt/tags/tag108.xml><?xml version="1.0" encoding="utf-8"?>
<p:tagLst xmlns:a="http://schemas.openxmlformats.org/drawingml/2006/main" xmlns:r="http://schemas.openxmlformats.org/officeDocument/2006/relationships" xmlns:p="http://schemas.openxmlformats.org/presentationml/2006/main">
  <p:tag name="NUM" val="10"/>
</p:tagLst>
</file>

<file path=ppt/tags/tag109.xml><?xml version="1.0" encoding="utf-8"?>
<p:tagLst xmlns:a="http://schemas.openxmlformats.org/drawingml/2006/main" xmlns:r="http://schemas.openxmlformats.org/officeDocument/2006/relationships" xmlns:p="http://schemas.openxmlformats.org/presentationml/2006/main">
  <p:tag name="NUM" val="11"/>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12"/>
</p:tagLst>
</file>

<file path=ppt/tags/tag111.xml><?xml version="1.0" encoding="utf-8"?>
<p:tagLst xmlns:a="http://schemas.openxmlformats.org/drawingml/2006/main" xmlns:r="http://schemas.openxmlformats.org/officeDocument/2006/relationships" xmlns:p="http://schemas.openxmlformats.org/presentationml/2006/main">
  <p:tag name="NUM" val="13"/>
</p:tagLst>
</file>

<file path=ppt/tags/tag112.xml><?xml version="1.0" encoding="utf-8"?>
<p:tagLst xmlns:a="http://schemas.openxmlformats.org/drawingml/2006/main" xmlns:r="http://schemas.openxmlformats.org/officeDocument/2006/relationships" xmlns:p="http://schemas.openxmlformats.org/presentationml/2006/main">
  <p:tag name="NUM" val="14"/>
</p:tagLst>
</file>

<file path=ppt/tags/tag113.xml><?xml version="1.0" encoding="utf-8"?>
<p:tagLst xmlns:a="http://schemas.openxmlformats.org/drawingml/2006/main" xmlns:r="http://schemas.openxmlformats.org/officeDocument/2006/relationships" xmlns:p="http://schemas.openxmlformats.org/presentationml/2006/main">
  <p:tag name="NUM" val="15"/>
</p:tagLst>
</file>

<file path=ppt/tags/tag114.xml><?xml version="1.0" encoding="utf-8"?>
<p:tagLst xmlns:a="http://schemas.openxmlformats.org/drawingml/2006/main" xmlns:r="http://schemas.openxmlformats.org/officeDocument/2006/relationships" xmlns:p="http://schemas.openxmlformats.org/presentationml/2006/main">
  <p:tag name="NUM" val="16"/>
</p:tagLst>
</file>

<file path=ppt/tags/tag115.xml><?xml version="1.0" encoding="utf-8"?>
<p:tagLst xmlns:a="http://schemas.openxmlformats.org/drawingml/2006/main" xmlns:r="http://schemas.openxmlformats.org/officeDocument/2006/relationships" xmlns:p="http://schemas.openxmlformats.org/presentationml/2006/main">
  <p:tag name="NUM" val="17"/>
</p:tagLst>
</file>

<file path=ppt/tags/tag116.xml><?xml version="1.0" encoding="utf-8"?>
<p:tagLst xmlns:a="http://schemas.openxmlformats.org/drawingml/2006/main" xmlns:r="http://schemas.openxmlformats.org/officeDocument/2006/relationships" xmlns:p="http://schemas.openxmlformats.org/presentationml/2006/main">
  <p:tag name="NUM" val="18"/>
</p:tagLst>
</file>

<file path=ppt/tags/tag117.xml><?xml version="1.0" encoding="utf-8"?>
<p:tagLst xmlns:a="http://schemas.openxmlformats.org/drawingml/2006/main" xmlns:r="http://schemas.openxmlformats.org/officeDocument/2006/relationships" xmlns:p="http://schemas.openxmlformats.org/presentationml/2006/main">
  <p:tag name="NUM" val="19"/>
</p:tagLst>
</file>

<file path=ppt/tags/tag118.xml><?xml version="1.0" encoding="utf-8"?>
<p:tagLst xmlns:a="http://schemas.openxmlformats.org/drawingml/2006/main" xmlns:r="http://schemas.openxmlformats.org/officeDocument/2006/relationships" xmlns:p="http://schemas.openxmlformats.org/presentationml/2006/main">
  <p:tag name="NUM" val="20"/>
</p:tagLst>
</file>

<file path=ppt/tags/tag119.xml><?xml version="1.0" encoding="utf-8"?>
<p:tagLst xmlns:a="http://schemas.openxmlformats.org/drawingml/2006/main" xmlns:r="http://schemas.openxmlformats.org/officeDocument/2006/relationships" xmlns:p="http://schemas.openxmlformats.org/presentationml/2006/main">
  <p:tag name="NUM" val="21"/>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20.xml><?xml version="1.0" encoding="utf-8"?>
<p:tagLst xmlns:a="http://schemas.openxmlformats.org/drawingml/2006/main" xmlns:r="http://schemas.openxmlformats.org/officeDocument/2006/relationships" xmlns:p="http://schemas.openxmlformats.org/presentationml/2006/main">
  <p:tag name="NUM" val="22"/>
</p:tagLst>
</file>

<file path=ppt/tags/tag121.xml><?xml version="1.0" encoding="utf-8"?>
<p:tagLst xmlns:a="http://schemas.openxmlformats.org/drawingml/2006/main" xmlns:r="http://schemas.openxmlformats.org/officeDocument/2006/relationships" xmlns:p="http://schemas.openxmlformats.org/presentationml/2006/main">
  <p:tag name="NUM" val="23"/>
</p:tagLst>
</file>

<file path=ppt/tags/tag122.xml><?xml version="1.0" encoding="utf-8"?>
<p:tagLst xmlns:a="http://schemas.openxmlformats.org/drawingml/2006/main" xmlns:r="http://schemas.openxmlformats.org/officeDocument/2006/relationships" xmlns:p="http://schemas.openxmlformats.org/presentationml/2006/main">
  <p:tag name="NUM" val="1"/>
</p:tagLst>
</file>

<file path=ppt/tags/tag123.xml><?xml version="1.0" encoding="utf-8"?>
<p:tagLst xmlns:a="http://schemas.openxmlformats.org/drawingml/2006/main" xmlns:r="http://schemas.openxmlformats.org/officeDocument/2006/relationships" xmlns:p="http://schemas.openxmlformats.org/presentationml/2006/main">
  <p:tag name="NUM" val="2"/>
</p:tagLst>
</file>

<file path=ppt/tags/tag124.xml><?xml version="1.0" encoding="utf-8"?>
<p:tagLst xmlns:a="http://schemas.openxmlformats.org/drawingml/2006/main" xmlns:r="http://schemas.openxmlformats.org/officeDocument/2006/relationships" xmlns:p="http://schemas.openxmlformats.org/presentationml/2006/main">
  <p:tag name="NUM" val="3"/>
</p:tagLst>
</file>

<file path=ppt/tags/tag125.xml><?xml version="1.0" encoding="utf-8"?>
<p:tagLst xmlns:a="http://schemas.openxmlformats.org/drawingml/2006/main" xmlns:r="http://schemas.openxmlformats.org/officeDocument/2006/relationships" xmlns:p="http://schemas.openxmlformats.org/presentationml/2006/main">
  <p:tag name="NUM" val="4"/>
</p:tagLst>
</file>

<file path=ppt/tags/tag126.xml><?xml version="1.0" encoding="utf-8"?>
<p:tagLst xmlns:a="http://schemas.openxmlformats.org/drawingml/2006/main" xmlns:r="http://schemas.openxmlformats.org/officeDocument/2006/relationships" xmlns:p="http://schemas.openxmlformats.org/presentationml/2006/main">
  <p:tag name="NUM" val="5"/>
</p:tagLst>
</file>

<file path=ppt/tags/tag127.xml><?xml version="1.0" encoding="utf-8"?>
<p:tagLst xmlns:a="http://schemas.openxmlformats.org/drawingml/2006/main" xmlns:r="http://schemas.openxmlformats.org/officeDocument/2006/relationships" xmlns:p="http://schemas.openxmlformats.org/presentationml/2006/main">
  <p:tag name="NUM" val="6"/>
</p:tagLst>
</file>

<file path=ppt/tags/tag128.xml><?xml version="1.0" encoding="utf-8"?>
<p:tagLst xmlns:a="http://schemas.openxmlformats.org/drawingml/2006/main" xmlns:r="http://schemas.openxmlformats.org/officeDocument/2006/relationships" xmlns:p="http://schemas.openxmlformats.org/presentationml/2006/main">
  <p:tag name="NUM" val="7"/>
</p:tagLst>
</file>

<file path=ppt/tags/tag129.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2"/>
</p:tagLst>
</file>

<file path=ppt/tags/tag131.xml><?xml version="1.0" encoding="utf-8"?>
<p:tagLst xmlns:a="http://schemas.openxmlformats.org/drawingml/2006/main" xmlns:r="http://schemas.openxmlformats.org/officeDocument/2006/relationships" xmlns:p="http://schemas.openxmlformats.org/presentationml/2006/main">
  <p:tag name="NUM" val="3"/>
</p:tagLst>
</file>

<file path=ppt/tags/tag132.xml><?xml version="1.0" encoding="utf-8"?>
<p:tagLst xmlns:a="http://schemas.openxmlformats.org/drawingml/2006/main" xmlns:r="http://schemas.openxmlformats.org/officeDocument/2006/relationships" xmlns:p="http://schemas.openxmlformats.org/presentationml/2006/main">
  <p:tag name="NUM" val="4"/>
</p:tagLst>
</file>

<file path=ppt/tags/tag133.xml><?xml version="1.0" encoding="utf-8"?>
<p:tagLst xmlns:a="http://schemas.openxmlformats.org/drawingml/2006/main" xmlns:r="http://schemas.openxmlformats.org/officeDocument/2006/relationships" xmlns:p="http://schemas.openxmlformats.org/presentationml/2006/main">
  <p:tag name="NUM" val="5"/>
</p:tagLst>
</file>

<file path=ppt/tags/tag134.xml><?xml version="1.0" encoding="utf-8"?>
<p:tagLst xmlns:a="http://schemas.openxmlformats.org/drawingml/2006/main" xmlns:r="http://schemas.openxmlformats.org/officeDocument/2006/relationships" xmlns:p="http://schemas.openxmlformats.org/presentationml/2006/main">
  <p:tag name="NUM" val="6"/>
</p:tagLst>
</file>

<file path=ppt/tags/tag135.xml><?xml version="1.0" encoding="utf-8"?>
<p:tagLst xmlns:a="http://schemas.openxmlformats.org/drawingml/2006/main" xmlns:r="http://schemas.openxmlformats.org/officeDocument/2006/relationships" xmlns:p="http://schemas.openxmlformats.org/presentationml/2006/main">
  <p:tag name="NUM" val="7"/>
</p:tagLst>
</file>

<file path=ppt/tags/tag136.xml><?xml version="1.0" encoding="utf-8"?>
<p:tagLst xmlns:a="http://schemas.openxmlformats.org/drawingml/2006/main" xmlns:r="http://schemas.openxmlformats.org/officeDocument/2006/relationships" xmlns:p="http://schemas.openxmlformats.org/presentationml/2006/main">
  <p:tag name="NUM" val="8"/>
</p:tagLst>
</file>

<file path=ppt/tags/tag137.xml><?xml version="1.0" encoding="utf-8"?>
<p:tagLst xmlns:a="http://schemas.openxmlformats.org/drawingml/2006/main" xmlns:r="http://schemas.openxmlformats.org/officeDocument/2006/relationships" xmlns:p="http://schemas.openxmlformats.org/presentationml/2006/main">
  <p:tag name="NUM" val="9"/>
</p:tagLst>
</file>

<file path=ppt/tags/tag138.xml><?xml version="1.0" encoding="utf-8"?>
<p:tagLst xmlns:a="http://schemas.openxmlformats.org/drawingml/2006/main" xmlns:r="http://schemas.openxmlformats.org/officeDocument/2006/relationships" xmlns:p="http://schemas.openxmlformats.org/presentationml/2006/main">
  <p:tag name="NUM" val="10"/>
</p:tagLst>
</file>

<file path=ppt/tags/tag139.xml><?xml version="1.0" encoding="utf-8"?>
<p:tagLst xmlns:a="http://schemas.openxmlformats.org/drawingml/2006/main" xmlns:r="http://schemas.openxmlformats.org/officeDocument/2006/relationships" xmlns:p="http://schemas.openxmlformats.org/presentationml/2006/main">
  <p:tag name="NUM" val="11"/>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40.xml><?xml version="1.0" encoding="utf-8"?>
<p:tagLst xmlns:a="http://schemas.openxmlformats.org/drawingml/2006/main" xmlns:r="http://schemas.openxmlformats.org/officeDocument/2006/relationships" xmlns:p="http://schemas.openxmlformats.org/presentationml/2006/main">
  <p:tag name="NUM" val="1"/>
</p:tagLst>
</file>

<file path=ppt/tags/tag141.xml><?xml version="1.0" encoding="utf-8"?>
<p:tagLst xmlns:a="http://schemas.openxmlformats.org/drawingml/2006/main" xmlns:r="http://schemas.openxmlformats.org/officeDocument/2006/relationships" xmlns:p="http://schemas.openxmlformats.org/presentationml/2006/main">
  <p:tag name="NUM" val="2"/>
</p:tagLst>
</file>

<file path=ppt/tags/tag142.xml><?xml version="1.0" encoding="utf-8"?>
<p:tagLst xmlns:a="http://schemas.openxmlformats.org/drawingml/2006/main" xmlns:r="http://schemas.openxmlformats.org/officeDocument/2006/relationships" xmlns:p="http://schemas.openxmlformats.org/presentationml/2006/main">
  <p:tag name="NUM" val="3"/>
</p:tagLst>
</file>

<file path=ppt/tags/tag143.xml><?xml version="1.0" encoding="utf-8"?>
<p:tagLst xmlns:a="http://schemas.openxmlformats.org/drawingml/2006/main" xmlns:r="http://schemas.openxmlformats.org/officeDocument/2006/relationships" xmlns:p="http://schemas.openxmlformats.org/presentationml/2006/main">
  <p:tag name="NUM" val="4"/>
</p:tagLst>
</file>

<file path=ppt/tags/tag144.xml><?xml version="1.0" encoding="utf-8"?>
<p:tagLst xmlns:a="http://schemas.openxmlformats.org/drawingml/2006/main" xmlns:r="http://schemas.openxmlformats.org/officeDocument/2006/relationships" xmlns:p="http://schemas.openxmlformats.org/presentationml/2006/main">
  <p:tag name="NUM" val="5"/>
</p:tagLst>
</file>

<file path=ppt/tags/tag145.xml><?xml version="1.0" encoding="utf-8"?>
<p:tagLst xmlns:a="http://schemas.openxmlformats.org/drawingml/2006/main" xmlns:r="http://schemas.openxmlformats.org/officeDocument/2006/relationships" xmlns:p="http://schemas.openxmlformats.org/presentationml/2006/main">
  <p:tag name="NUM" val="8"/>
</p:tagLst>
</file>

<file path=ppt/tags/tag146.xml><?xml version="1.0" encoding="utf-8"?>
<p:tagLst xmlns:a="http://schemas.openxmlformats.org/drawingml/2006/main" xmlns:r="http://schemas.openxmlformats.org/officeDocument/2006/relationships" xmlns:p="http://schemas.openxmlformats.org/presentationml/2006/main">
  <p:tag name="NUM" val="9"/>
</p:tagLst>
</file>

<file path=ppt/tags/tag147.xml><?xml version="1.0" encoding="utf-8"?>
<p:tagLst xmlns:a="http://schemas.openxmlformats.org/drawingml/2006/main" xmlns:r="http://schemas.openxmlformats.org/officeDocument/2006/relationships" xmlns:p="http://schemas.openxmlformats.org/presentationml/2006/main">
  <p:tag name="NUM" val="8"/>
</p:tagLst>
</file>

<file path=ppt/tags/tag148.xml><?xml version="1.0" encoding="utf-8"?>
<p:tagLst xmlns:a="http://schemas.openxmlformats.org/drawingml/2006/main" xmlns:r="http://schemas.openxmlformats.org/officeDocument/2006/relationships" xmlns:p="http://schemas.openxmlformats.org/presentationml/2006/main">
  <p:tag name="NUM" val="9"/>
</p:tagLst>
</file>

<file path=ppt/tags/tag149.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50.xml><?xml version="1.0" encoding="utf-8"?>
<p:tagLst xmlns:a="http://schemas.openxmlformats.org/drawingml/2006/main" xmlns:r="http://schemas.openxmlformats.org/officeDocument/2006/relationships" xmlns:p="http://schemas.openxmlformats.org/presentationml/2006/main">
  <p:tag name="NUM" val="3"/>
</p:tagLst>
</file>

<file path=ppt/tags/tag151.xml><?xml version="1.0" encoding="utf-8"?>
<p:tagLst xmlns:a="http://schemas.openxmlformats.org/drawingml/2006/main" xmlns:r="http://schemas.openxmlformats.org/officeDocument/2006/relationships" xmlns:p="http://schemas.openxmlformats.org/presentationml/2006/main">
  <p:tag name="NUM" val="4"/>
</p:tagLst>
</file>

<file path=ppt/tags/tag152.xml><?xml version="1.0" encoding="utf-8"?>
<p:tagLst xmlns:a="http://schemas.openxmlformats.org/drawingml/2006/main" xmlns:r="http://schemas.openxmlformats.org/officeDocument/2006/relationships" xmlns:p="http://schemas.openxmlformats.org/presentationml/2006/main">
  <p:tag name="NUM" val="5"/>
</p:tagLst>
</file>

<file path=ppt/tags/tag153.xml><?xml version="1.0" encoding="utf-8"?>
<p:tagLst xmlns:a="http://schemas.openxmlformats.org/drawingml/2006/main" xmlns:r="http://schemas.openxmlformats.org/officeDocument/2006/relationships" xmlns:p="http://schemas.openxmlformats.org/presentationml/2006/main">
  <p:tag name="NUM" val="6"/>
</p:tagLst>
</file>

<file path=ppt/tags/tag154.xml><?xml version="1.0" encoding="utf-8"?>
<p:tagLst xmlns:a="http://schemas.openxmlformats.org/drawingml/2006/main" xmlns:r="http://schemas.openxmlformats.org/officeDocument/2006/relationships" xmlns:p="http://schemas.openxmlformats.org/presentationml/2006/main">
  <p:tag name="NUM" val="7"/>
</p:tagLst>
</file>

<file path=ppt/tags/tag155.xml><?xml version="1.0" encoding="utf-8"?>
<p:tagLst xmlns:a="http://schemas.openxmlformats.org/drawingml/2006/main" xmlns:r="http://schemas.openxmlformats.org/officeDocument/2006/relationships" xmlns:p="http://schemas.openxmlformats.org/presentationml/2006/main">
  <p:tag name="NUM" val="8"/>
</p:tagLst>
</file>

<file path=ppt/tags/tag156.xml><?xml version="1.0" encoding="utf-8"?>
<p:tagLst xmlns:a="http://schemas.openxmlformats.org/drawingml/2006/main" xmlns:r="http://schemas.openxmlformats.org/officeDocument/2006/relationships" xmlns:p="http://schemas.openxmlformats.org/presentationml/2006/main">
  <p:tag name="NUM" val="9"/>
</p:tagLst>
</file>

<file path=ppt/tags/tag157.xml><?xml version="1.0" encoding="utf-8"?>
<p:tagLst xmlns:a="http://schemas.openxmlformats.org/drawingml/2006/main" xmlns:r="http://schemas.openxmlformats.org/officeDocument/2006/relationships" xmlns:p="http://schemas.openxmlformats.org/presentationml/2006/main">
  <p:tag name="NUM" val="10"/>
</p:tagLst>
</file>

<file path=ppt/tags/tag158.xml><?xml version="1.0" encoding="utf-8"?>
<p:tagLst xmlns:a="http://schemas.openxmlformats.org/drawingml/2006/main" xmlns:r="http://schemas.openxmlformats.org/officeDocument/2006/relationships" xmlns:p="http://schemas.openxmlformats.org/presentationml/2006/main">
  <p:tag name="NUM" val="11"/>
</p:tagLst>
</file>

<file path=ppt/tags/tag159.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60.xml><?xml version="1.0" encoding="utf-8"?>
<p:tagLst xmlns:a="http://schemas.openxmlformats.org/drawingml/2006/main" xmlns:r="http://schemas.openxmlformats.org/officeDocument/2006/relationships" xmlns:p="http://schemas.openxmlformats.org/presentationml/2006/main">
  <p:tag name="NUM" val="2"/>
</p:tagLst>
</file>

<file path=ppt/tags/tag161.xml><?xml version="1.0" encoding="utf-8"?>
<p:tagLst xmlns:a="http://schemas.openxmlformats.org/drawingml/2006/main" xmlns:r="http://schemas.openxmlformats.org/officeDocument/2006/relationships" xmlns:p="http://schemas.openxmlformats.org/presentationml/2006/main">
  <p:tag name="NUM" val="3"/>
</p:tagLst>
</file>

<file path=ppt/tags/tag162.xml><?xml version="1.0" encoding="utf-8"?>
<p:tagLst xmlns:a="http://schemas.openxmlformats.org/drawingml/2006/main" xmlns:r="http://schemas.openxmlformats.org/officeDocument/2006/relationships" xmlns:p="http://schemas.openxmlformats.org/presentationml/2006/main">
  <p:tag name="NUM" val="4"/>
</p:tagLst>
</file>

<file path=ppt/tags/tag163.xml><?xml version="1.0" encoding="utf-8"?>
<p:tagLst xmlns:a="http://schemas.openxmlformats.org/drawingml/2006/main" xmlns:r="http://schemas.openxmlformats.org/officeDocument/2006/relationships" xmlns:p="http://schemas.openxmlformats.org/presentationml/2006/main">
  <p:tag name="NUM" val="5"/>
</p:tagLst>
</file>

<file path=ppt/tags/tag164.xml><?xml version="1.0" encoding="utf-8"?>
<p:tagLst xmlns:a="http://schemas.openxmlformats.org/drawingml/2006/main" xmlns:r="http://schemas.openxmlformats.org/officeDocument/2006/relationships" xmlns:p="http://schemas.openxmlformats.org/presentationml/2006/main">
  <p:tag name="NUM" val="6"/>
</p:tagLst>
</file>

<file path=ppt/tags/tag165.xml><?xml version="1.0" encoding="utf-8"?>
<p:tagLst xmlns:a="http://schemas.openxmlformats.org/drawingml/2006/main" xmlns:r="http://schemas.openxmlformats.org/officeDocument/2006/relationships" xmlns:p="http://schemas.openxmlformats.org/presentationml/2006/main">
  <p:tag name="NUM" val="7"/>
</p:tagLst>
</file>

<file path=ppt/tags/tag166.xml><?xml version="1.0" encoding="utf-8"?>
<p:tagLst xmlns:a="http://schemas.openxmlformats.org/drawingml/2006/main" xmlns:r="http://schemas.openxmlformats.org/officeDocument/2006/relationships" xmlns:p="http://schemas.openxmlformats.org/presentationml/2006/main">
  <p:tag name="NUM" val="8"/>
</p:tagLst>
</file>

<file path=ppt/tags/tag167.xml><?xml version="1.0" encoding="utf-8"?>
<p:tagLst xmlns:a="http://schemas.openxmlformats.org/drawingml/2006/main" xmlns:r="http://schemas.openxmlformats.org/officeDocument/2006/relationships" xmlns:p="http://schemas.openxmlformats.org/presentationml/2006/main">
  <p:tag name="NUM" val="9"/>
</p:tagLst>
</file>

<file path=ppt/tags/tag168.xml><?xml version="1.0" encoding="utf-8"?>
<p:tagLst xmlns:a="http://schemas.openxmlformats.org/drawingml/2006/main" xmlns:r="http://schemas.openxmlformats.org/officeDocument/2006/relationships" xmlns:p="http://schemas.openxmlformats.org/presentationml/2006/main">
  <p:tag name="NUM" val="10"/>
</p:tagLst>
</file>

<file path=ppt/tags/tag169.xml><?xml version="1.0" encoding="utf-8"?>
<p:tagLst xmlns:a="http://schemas.openxmlformats.org/drawingml/2006/main" xmlns:r="http://schemas.openxmlformats.org/officeDocument/2006/relationships" xmlns:p="http://schemas.openxmlformats.org/presentationml/2006/main">
  <p:tag name="NUM" val="11"/>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70.xml><?xml version="1.0" encoding="utf-8"?>
<p:tagLst xmlns:a="http://schemas.openxmlformats.org/drawingml/2006/main" xmlns:r="http://schemas.openxmlformats.org/officeDocument/2006/relationships" xmlns:p="http://schemas.openxmlformats.org/presentationml/2006/main">
  <p:tag name="NUM" val="12"/>
</p:tagLst>
</file>

<file path=ppt/tags/tag171.xml><?xml version="1.0" encoding="utf-8"?>
<p:tagLst xmlns:a="http://schemas.openxmlformats.org/drawingml/2006/main" xmlns:r="http://schemas.openxmlformats.org/officeDocument/2006/relationships" xmlns:p="http://schemas.openxmlformats.org/presentationml/2006/main">
  <p:tag name="NUM" val="1"/>
</p:tagLst>
</file>

<file path=ppt/tags/tag172.xml><?xml version="1.0" encoding="utf-8"?>
<p:tagLst xmlns:a="http://schemas.openxmlformats.org/drawingml/2006/main" xmlns:r="http://schemas.openxmlformats.org/officeDocument/2006/relationships" xmlns:p="http://schemas.openxmlformats.org/presentationml/2006/main">
  <p:tag name="NUM" val="2"/>
</p:tagLst>
</file>

<file path=ppt/tags/tag173.xml><?xml version="1.0" encoding="utf-8"?>
<p:tagLst xmlns:a="http://schemas.openxmlformats.org/drawingml/2006/main" xmlns:r="http://schemas.openxmlformats.org/officeDocument/2006/relationships" xmlns:p="http://schemas.openxmlformats.org/presentationml/2006/main">
  <p:tag name="NUM" val="3"/>
</p:tagLst>
</file>

<file path=ppt/tags/tag174.xml><?xml version="1.0" encoding="utf-8"?>
<p:tagLst xmlns:a="http://schemas.openxmlformats.org/drawingml/2006/main" xmlns:r="http://schemas.openxmlformats.org/officeDocument/2006/relationships" xmlns:p="http://schemas.openxmlformats.org/presentationml/2006/main">
  <p:tag name="NUM" val="4"/>
</p:tagLst>
</file>

<file path=ppt/tags/tag175.xml><?xml version="1.0" encoding="utf-8"?>
<p:tagLst xmlns:a="http://schemas.openxmlformats.org/drawingml/2006/main" xmlns:r="http://schemas.openxmlformats.org/officeDocument/2006/relationships" xmlns:p="http://schemas.openxmlformats.org/presentationml/2006/main">
  <p:tag name="NUM" val="5"/>
</p:tagLst>
</file>

<file path=ppt/tags/tag176.xml><?xml version="1.0" encoding="utf-8"?>
<p:tagLst xmlns:a="http://schemas.openxmlformats.org/drawingml/2006/main" xmlns:r="http://schemas.openxmlformats.org/officeDocument/2006/relationships" xmlns:p="http://schemas.openxmlformats.org/presentationml/2006/main">
  <p:tag name="NUM" val="6"/>
</p:tagLst>
</file>

<file path=ppt/tags/tag177.xml><?xml version="1.0" encoding="utf-8"?>
<p:tagLst xmlns:a="http://schemas.openxmlformats.org/drawingml/2006/main" xmlns:r="http://schemas.openxmlformats.org/officeDocument/2006/relationships" xmlns:p="http://schemas.openxmlformats.org/presentationml/2006/main">
  <p:tag name="NUM" val="7"/>
</p:tagLst>
</file>

<file path=ppt/tags/tag178.xml><?xml version="1.0" encoding="utf-8"?>
<p:tagLst xmlns:a="http://schemas.openxmlformats.org/drawingml/2006/main" xmlns:r="http://schemas.openxmlformats.org/officeDocument/2006/relationships" xmlns:p="http://schemas.openxmlformats.org/presentationml/2006/main">
  <p:tag name="NUM" val="8"/>
</p:tagLst>
</file>

<file path=ppt/tags/tag179.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4"/>
</p:tagLst>
</file>

<file path=ppt/tags/tag180.xml><?xml version="1.0" encoding="utf-8"?>
<p:tagLst xmlns:a="http://schemas.openxmlformats.org/drawingml/2006/main" xmlns:r="http://schemas.openxmlformats.org/officeDocument/2006/relationships" xmlns:p="http://schemas.openxmlformats.org/presentationml/2006/main">
  <p:tag name="NUM" val="2"/>
</p:tagLst>
</file>

<file path=ppt/tags/tag181.xml><?xml version="1.0" encoding="utf-8"?>
<p:tagLst xmlns:a="http://schemas.openxmlformats.org/drawingml/2006/main" xmlns:r="http://schemas.openxmlformats.org/officeDocument/2006/relationships" xmlns:p="http://schemas.openxmlformats.org/presentationml/2006/main">
  <p:tag name="NUM" val="3"/>
</p:tagLst>
</file>

<file path=ppt/tags/tag182.xml><?xml version="1.0" encoding="utf-8"?>
<p:tagLst xmlns:a="http://schemas.openxmlformats.org/drawingml/2006/main" xmlns:r="http://schemas.openxmlformats.org/officeDocument/2006/relationships" xmlns:p="http://schemas.openxmlformats.org/presentationml/2006/main">
  <p:tag name="NUM" val="4"/>
</p:tagLst>
</file>

<file path=ppt/tags/tag183.xml><?xml version="1.0" encoding="utf-8"?>
<p:tagLst xmlns:a="http://schemas.openxmlformats.org/drawingml/2006/main" xmlns:r="http://schemas.openxmlformats.org/officeDocument/2006/relationships" xmlns:p="http://schemas.openxmlformats.org/presentationml/2006/main">
  <p:tag name="NUM" val="1"/>
</p:tagLst>
</file>

<file path=ppt/tags/tag184.xml><?xml version="1.0" encoding="utf-8"?>
<p:tagLst xmlns:a="http://schemas.openxmlformats.org/drawingml/2006/main" xmlns:r="http://schemas.openxmlformats.org/officeDocument/2006/relationships" xmlns:p="http://schemas.openxmlformats.org/presentationml/2006/main">
  <p:tag name="NUM" val="4"/>
</p:tagLst>
</file>

<file path=ppt/tags/tag185.xml><?xml version="1.0" encoding="utf-8"?>
<p:tagLst xmlns:a="http://schemas.openxmlformats.org/drawingml/2006/main" xmlns:r="http://schemas.openxmlformats.org/officeDocument/2006/relationships" xmlns:p="http://schemas.openxmlformats.org/presentationml/2006/main">
  <p:tag name="NUM" val="3"/>
</p:tagLst>
</file>

<file path=ppt/tags/tag186.xml><?xml version="1.0" encoding="utf-8"?>
<p:tagLst xmlns:a="http://schemas.openxmlformats.org/drawingml/2006/main" xmlns:r="http://schemas.openxmlformats.org/officeDocument/2006/relationships" xmlns:p="http://schemas.openxmlformats.org/presentationml/2006/main">
  <p:tag name="NUM" val="1"/>
</p:tagLst>
</file>

<file path=ppt/tags/tag187.xml><?xml version="1.0" encoding="utf-8"?>
<p:tagLst xmlns:a="http://schemas.openxmlformats.org/drawingml/2006/main" xmlns:r="http://schemas.openxmlformats.org/officeDocument/2006/relationships" xmlns:p="http://schemas.openxmlformats.org/presentationml/2006/main">
  <p:tag name="NUM" val="3"/>
</p:tagLst>
</file>

<file path=ppt/tags/tag188.xml><?xml version="1.0" encoding="utf-8"?>
<p:tagLst xmlns:a="http://schemas.openxmlformats.org/drawingml/2006/main" xmlns:r="http://schemas.openxmlformats.org/officeDocument/2006/relationships" xmlns:p="http://schemas.openxmlformats.org/presentationml/2006/main">
  <p:tag name="NUM" val="3"/>
</p:tagLst>
</file>

<file path=ppt/tags/tag189.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5"/>
</p:tagLst>
</file>

<file path=ppt/tags/tag190.xml><?xml version="1.0" encoding="utf-8"?>
<p:tagLst xmlns:a="http://schemas.openxmlformats.org/drawingml/2006/main" xmlns:r="http://schemas.openxmlformats.org/officeDocument/2006/relationships" xmlns:p="http://schemas.openxmlformats.org/presentationml/2006/main">
  <p:tag name="NUM" val="1"/>
</p:tagLst>
</file>

<file path=ppt/tags/tag191.xml><?xml version="1.0" encoding="utf-8"?>
<p:tagLst xmlns:a="http://schemas.openxmlformats.org/drawingml/2006/main" xmlns:r="http://schemas.openxmlformats.org/officeDocument/2006/relationships" xmlns:p="http://schemas.openxmlformats.org/presentationml/2006/main">
  <p:tag name="NUM" val="3"/>
</p:tagLst>
</file>

<file path=ppt/tags/tag192.xml><?xml version="1.0" encoding="utf-8"?>
<p:tagLst xmlns:a="http://schemas.openxmlformats.org/drawingml/2006/main" xmlns:r="http://schemas.openxmlformats.org/officeDocument/2006/relationships" xmlns:p="http://schemas.openxmlformats.org/presentationml/2006/main">
  <p:tag name="NUM" val="3"/>
</p:tagLst>
</file>

<file path=ppt/tags/tag193.xml><?xml version="1.0" encoding="utf-8"?>
<p:tagLst xmlns:a="http://schemas.openxmlformats.org/drawingml/2006/main" xmlns:r="http://schemas.openxmlformats.org/officeDocument/2006/relationships" xmlns:p="http://schemas.openxmlformats.org/presentationml/2006/main">
  <p:tag name="NUM" val="3"/>
</p:tagLst>
</file>

<file path=ppt/tags/tag194.xml><?xml version="1.0" encoding="utf-8"?>
<p:tagLst xmlns:a="http://schemas.openxmlformats.org/drawingml/2006/main" xmlns:r="http://schemas.openxmlformats.org/officeDocument/2006/relationships" xmlns:p="http://schemas.openxmlformats.org/presentationml/2006/main">
  <p:tag name="NUM" val="1"/>
</p:tagLst>
</file>

<file path=ppt/tags/tag195.xml><?xml version="1.0" encoding="utf-8"?>
<p:tagLst xmlns:a="http://schemas.openxmlformats.org/drawingml/2006/main" xmlns:r="http://schemas.openxmlformats.org/officeDocument/2006/relationships" xmlns:p="http://schemas.openxmlformats.org/presentationml/2006/main">
  <p:tag name="NUM" val="1"/>
</p:tagLst>
</file>

<file path=ppt/tags/tag196.xml><?xml version="1.0" encoding="utf-8"?>
<p:tagLst xmlns:a="http://schemas.openxmlformats.org/drawingml/2006/main" xmlns:r="http://schemas.openxmlformats.org/officeDocument/2006/relationships" xmlns:p="http://schemas.openxmlformats.org/presentationml/2006/main">
  <p:tag name="NUM" val="3"/>
</p:tagLst>
</file>

<file path=ppt/tags/tag197.xml><?xml version="1.0" encoding="utf-8"?>
<p:tagLst xmlns:a="http://schemas.openxmlformats.org/drawingml/2006/main" xmlns:r="http://schemas.openxmlformats.org/officeDocument/2006/relationships" xmlns:p="http://schemas.openxmlformats.org/presentationml/2006/main">
  <p:tag name="NUM" val="3"/>
</p:tagLst>
</file>

<file path=ppt/tags/tag198.xml><?xml version="1.0" encoding="utf-8"?>
<p:tagLst xmlns:a="http://schemas.openxmlformats.org/drawingml/2006/main" xmlns:r="http://schemas.openxmlformats.org/officeDocument/2006/relationships" xmlns:p="http://schemas.openxmlformats.org/presentationml/2006/main">
  <p:tag name="NUM" val="3"/>
</p:tagLst>
</file>

<file path=ppt/tags/tag19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6"/>
</p:tagLst>
</file>

<file path=ppt/tags/tag200.xml><?xml version="1.0" encoding="utf-8"?>
<p:tagLst xmlns:a="http://schemas.openxmlformats.org/drawingml/2006/main" xmlns:r="http://schemas.openxmlformats.org/officeDocument/2006/relationships" xmlns:p="http://schemas.openxmlformats.org/presentationml/2006/main">
  <p:tag name="NUM" val="3"/>
</p:tagLst>
</file>

<file path=ppt/tags/tag201.xml><?xml version="1.0" encoding="utf-8"?>
<p:tagLst xmlns:a="http://schemas.openxmlformats.org/drawingml/2006/main" xmlns:r="http://schemas.openxmlformats.org/officeDocument/2006/relationships" xmlns:p="http://schemas.openxmlformats.org/presentationml/2006/main">
  <p:tag name="NUM" val="1"/>
</p:tagLst>
</file>

<file path=ppt/tags/tag202.xml><?xml version="1.0" encoding="utf-8"?>
<p:tagLst xmlns:a="http://schemas.openxmlformats.org/drawingml/2006/main" xmlns:r="http://schemas.openxmlformats.org/officeDocument/2006/relationships" xmlns:p="http://schemas.openxmlformats.org/presentationml/2006/main">
  <p:tag name="NUM" val="3"/>
</p:tagLst>
</file>

<file path=ppt/tags/tag203.xml><?xml version="1.0" encoding="utf-8"?>
<p:tagLst xmlns:a="http://schemas.openxmlformats.org/drawingml/2006/main" xmlns:r="http://schemas.openxmlformats.org/officeDocument/2006/relationships" xmlns:p="http://schemas.openxmlformats.org/presentationml/2006/main">
  <p:tag name="NUM" val="3"/>
</p:tagLst>
</file>

<file path=ppt/tags/tag204.xml><?xml version="1.0" encoding="utf-8"?>
<p:tagLst xmlns:a="http://schemas.openxmlformats.org/drawingml/2006/main" xmlns:r="http://schemas.openxmlformats.org/officeDocument/2006/relationships" xmlns:p="http://schemas.openxmlformats.org/presentationml/2006/main">
  <p:tag name="NUM" val="1"/>
</p:tagLst>
</file>

<file path=ppt/tags/tag205.xml><?xml version="1.0" encoding="utf-8"?>
<p:tagLst xmlns:a="http://schemas.openxmlformats.org/drawingml/2006/main" xmlns:r="http://schemas.openxmlformats.org/officeDocument/2006/relationships" xmlns:p="http://schemas.openxmlformats.org/presentationml/2006/main">
  <p:tag name="NUM" val="3"/>
</p:tagLst>
</file>

<file path=ppt/tags/tag206.xml><?xml version="1.0" encoding="utf-8"?>
<p:tagLst xmlns:a="http://schemas.openxmlformats.org/drawingml/2006/main" xmlns:r="http://schemas.openxmlformats.org/officeDocument/2006/relationships" xmlns:p="http://schemas.openxmlformats.org/presentationml/2006/main">
  <p:tag name="NUM" val="5"/>
</p:tagLst>
</file>

<file path=ppt/tags/tag207.xml><?xml version="1.0" encoding="utf-8"?>
<p:tagLst xmlns:a="http://schemas.openxmlformats.org/drawingml/2006/main" xmlns:r="http://schemas.openxmlformats.org/officeDocument/2006/relationships" xmlns:p="http://schemas.openxmlformats.org/presentationml/2006/main">
  <p:tag name="NUM" val="4"/>
</p:tagLst>
</file>

<file path=ppt/tags/tag208.xml><?xml version="1.0" encoding="utf-8"?>
<p:tagLst xmlns:a="http://schemas.openxmlformats.org/drawingml/2006/main" xmlns:r="http://schemas.openxmlformats.org/officeDocument/2006/relationships" xmlns:p="http://schemas.openxmlformats.org/presentationml/2006/main">
  <p:tag name="NUM" val="3"/>
</p:tagLst>
</file>

<file path=ppt/tags/tag209.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7"/>
</p:tagLst>
</file>

<file path=ppt/tags/tag210.xml><?xml version="1.0" encoding="utf-8"?>
<p:tagLst xmlns:a="http://schemas.openxmlformats.org/drawingml/2006/main" xmlns:r="http://schemas.openxmlformats.org/officeDocument/2006/relationships" xmlns:p="http://schemas.openxmlformats.org/presentationml/2006/main">
  <p:tag name="NUM" val="2"/>
</p:tagLst>
</file>

<file path=ppt/tags/tag211.xml><?xml version="1.0" encoding="utf-8"?>
<p:tagLst xmlns:a="http://schemas.openxmlformats.org/drawingml/2006/main" xmlns:r="http://schemas.openxmlformats.org/officeDocument/2006/relationships" xmlns:p="http://schemas.openxmlformats.org/presentationml/2006/main">
  <p:tag name="NUM" val="3"/>
</p:tagLst>
</file>

<file path=ppt/tags/tag212.xml><?xml version="1.0" encoding="utf-8"?>
<p:tagLst xmlns:a="http://schemas.openxmlformats.org/drawingml/2006/main" xmlns:r="http://schemas.openxmlformats.org/officeDocument/2006/relationships" xmlns:p="http://schemas.openxmlformats.org/presentationml/2006/main">
  <p:tag name="NUM" val="4"/>
</p:tagLst>
</file>

<file path=ppt/tags/tag213.xml><?xml version="1.0" encoding="utf-8"?>
<p:tagLst xmlns:a="http://schemas.openxmlformats.org/drawingml/2006/main" xmlns:r="http://schemas.openxmlformats.org/officeDocument/2006/relationships" xmlns:p="http://schemas.openxmlformats.org/presentationml/2006/main">
  <p:tag name="NUM" val="2"/>
</p:tagLst>
</file>

<file path=ppt/tags/tag214.xml><?xml version="1.0" encoding="utf-8"?>
<p:tagLst xmlns:a="http://schemas.openxmlformats.org/drawingml/2006/main" xmlns:r="http://schemas.openxmlformats.org/officeDocument/2006/relationships" xmlns:p="http://schemas.openxmlformats.org/presentationml/2006/main">
  <p:tag name="NUM" val="3"/>
</p:tagLst>
</file>

<file path=ppt/tags/tag215.xml><?xml version="1.0" encoding="utf-8"?>
<p:tagLst xmlns:a="http://schemas.openxmlformats.org/drawingml/2006/main" xmlns:r="http://schemas.openxmlformats.org/officeDocument/2006/relationships" xmlns:p="http://schemas.openxmlformats.org/presentationml/2006/main">
  <p:tag name="NUM" val="6"/>
</p:tagLst>
</file>

<file path=ppt/tags/tag216.xml><?xml version="1.0" encoding="utf-8"?>
<p:tagLst xmlns:a="http://schemas.openxmlformats.org/drawingml/2006/main" xmlns:r="http://schemas.openxmlformats.org/officeDocument/2006/relationships" xmlns:p="http://schemas.openxmlformats.org/presentationml/2006/main">
  <p:tag name="NUM" val="7"/>
</p:tagLst>
</file>

<file path=ppt/tags/tag217.xml><?xml version="1.0" encoding="utf-8"?>
<p:tagLst xmlns:a="http://schemas.openxmlformats.org/drawingml/2006/main" xmlns:r="http://schemas.openxmlformats.org/officeDocument/2006/relationships" xmlns:p="http://schemas.openxmlformats.org/presentationml/2006/main">
  <p:tag name="NUM" val="8"/>
</p:tagLst>
</file>

<file path=ppt/tags/tag218.xml><?xml version="1.0" encoding="utf-8"?>
<p:tagLst xmlns:a="http://schemas.openxmlformats.org/drawingml/2006/main" xmlns:r="http://schemas.openxmlformats.org/officeDocument/2006/relationships" xmlns:p="http://schemas.openxmlformats.org/presentationml/2006/main">
  <p:tag name="NUM" val="9"/>
</p:tagLst>
</file>

<file path=ppt/tags/tag219.xml><?xml version="1.0" encoding="utf-8"?>
<p:tagLst xmlns:a="http://schemas.openxmlformats.org/drawingml/2006/main" xmlns:r="http://schemas.openxmlformats.org/officeDocument/2006/relationships" xmlns:p="http://schemas.openxmlformats.org/presentationml/2006/main">
  <p:tag name="NUM" val="10"/>
</p:tagLst>
</file>

<file path=ppt/tags/tag22.xml><?xml version="1.0" encoding="utf-8"?>
<p:tagLst xmlns:a="http://schemas.openxmlformats.org/drawingml/2006/main" xmlns:r="http://schemas.openxmlformats.org/officeDocument/2006/relationships" xmlns:p="http://schemas.openxmlformats.org/presentationml/2006/main">
  <p:tag name="NUM" val="8"/>
</p:tagLst>
</file>

<file path=ppt/tags/tag220.xml><?xml version="1.0" encoding="utf-8"?>
<p:tagLst xmlns:a="http://schemas.openxmlformats.org/drawingml/2006/main" xmlns:r="http://schemas.openxmlformats.org/officeDocument/2006/relationships" xmlns:p="http://schemas.openxmlformats.org/presentationml/2006/main">
  <p:tag name="NUM" val="11"/>
</p:tagLst>
</file>

<file path=ppt/tags/tag221.xml><?xml version="1.0" encoding="utf-8"?>
<p:tagLst xmlns:a="http://schemas.openxmlformats.org/drawingml/2006/main" xmlns:r="http://schemas.openxmlformats.org/officeDocument/2006/relationships" xmlns:p="http://schemas.openxmlformats.org/presentationml/2006/main">
  <p:tag name="NUM" val="1"/>
</p:tagLst>
</file>

<file path=ppt/tags/tag222.xml><?xml version="1.0" encoding="utf-8"?>
<p:tagLst xmlns:a="http://schemas.openxmlformats.org/drawingml/2006/main" xmlns:r="http://schemas.openxmlformats.org/officeDocument/2006/relationships" xmlns:p="http://schemas.openxmlformats.org/presentationml/2006/main">
  <p:tag name="NUM" val="2"/>
</p:tagLst>
</file>

<file path=ppt/tags/tag223.xml><?xml version="1.0" encoding="utf-8"?>
<p:tagLst xmlns:a="http://schemas.openxmlformats.org/drawingml/2006/main" xmlns:r="http://schemas.openxmlformats.org/officeDocument/2006/relationships" xmlns:p="http://schemas.openxmlformats.org/presentationml/2006/main">
  <p:tag name="NUM" val="3"/>
</p:tagLst>
</file>

<file path=ppt/tags/tag224.xml><?xml version="1.0" encoding="utf-8"?>
<p:tagLst xmlns:a="http://schemas.openxmlformats.org/drawingml/2006/main" xmlns:r="http://schemas.openxmlformats.org/officeDocument/2006/relationships" xmlns:p="http://schemas.openxmlformats.org/presentationml/2006/main">
  <p:tag name="NUM" val="4"/>
</p:tagLst>
</file>

<file path=ppt/tags/tag225.xml><?xml version="1.0" encoding="utf-8"?>
<p:tagLst xmlns:a="http://schemas.openxmlformats.org/drawingml/2006/main" xmlns:r="http://schemas.openxmlformats.org/officeDocument/2006/relationships" xmlns:p="http://schemas.openxmlformats.org/presentationml/2006/main">
  <p:tag name="NUM" val="5"/>
</p:tagLst>
</file>

<file path=ppt/tags/tag226.xml><?xml version="1.0" encoding="utf-8"?>
<p:tagLst xmlns:a="http://schemas.openxmlformats.org/drawingml/2006/main" xmlns:r="http://schemas.openxmlformats.org/officeDocument/2006/relationships" xmlns:p="http://schemas.openxmlformats.org/presentationml/2006/main">
  <p:tag name="NUM" val="6"/>
</p:tagLst>
</file>

<file path=ppt/tags/tag227.xml><?xml version="1.0" encoding="utf-8"?>
<p:tagLst xmlns:a="http://schemas.openxmlformats.org/drawingml/2006/main" xmlns:r="http://schemas.openxmlformats.org/officeDocument/2006/relationships" xmlns:p="http://schemas.openxmlformats.org/presentationml/2006/main">
  <p:tag name="NUM" val="7"/>
</p:tagLst>
</file>

<file path=ppt/tags/tag228.xml><?xml version="1.0" encoding="utf-8"?>
<p:tagLst xmlns:a="http://schemas.openxmlformats.org/drawingml/2006/main" xmlns:r="http://schemas.openxmlformats.org/officeDocument/2006/relationships" xmlns:p="http://schemas.openxmlformats.org/presentationml/2006/main">
  <p:tag name="NUM" val="1"/>
</p:tagLst>
</file>

<file path=ppt/tags/tag229.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9"/>
</p:tagLst>
</file>

<file path=ppt/tags/tag230.xml><?xml version="1.0" encoding="utf-8"?>
<p:tagLst xmlns:a="http://schemas.openxmlformats.org/drawingml/2006/main" xmlns:r="http://schemas.openxmlformats.org/officeDocument/2006/relationships" xmlns:p="http://schemas.openxmlformats.org/presentationml/2006/main">
  <p:tag name="NUM" val="7"/>
</p:tagLst>
</file>

<file path=ppt/tags/tag231.xml><?xml version="1.0" encoding="utf-8"?>
<p:tagLst xmlns:a="http://schemas.openxmlformats.org/drawingml/2006/main" xmlns:r="http://schemas.openxmlformats.org/officeDocument/2006/relationships" xmlns:p="http://schemas.openxmlformats.org/presentationml/2006/main">
  <p:tag name="NUM" val="3"/>
</p:tagLst>
</file>

<file path=ppt/tags/tag232.xml><?xml version="1.0" encoding="utf-8"?>
<p:tagLst xmlns:a="http://schemas.openxmlformats.org/drawingml/2006/main" xmlns:r="http://schemas.openxmlformats.org/officeDocument/2006/relationships" xmlns:p="http://schemas.openxmlformats.org/presentationml/2006/main">
  <p:tag name="NUM" val="3"/>
</p:tagLst>
</file>

<file path=ppt/tags/tag233.xml><?xml version="1.0" encoding="utf-8"?>
<p:tagLst xmlns:a="http://schemas.openxmlformats.org/drawingml/2006/main" xmlns:r="http://schemas.openxmlformats.org/officeDocument/2006/relationships" xmlns:p="http://schemas.openxmlformats.org/presentationml/2006/main">
  <p:tag name="NUM" val="5"/>
</p:tagLst>
</file>

<file path=ppt/tags/tag234.xml><?xml version="1.0" encoding="utf-8"?>
<p:tagLst xmlns:a="http://schemas.openxmlformats.org/drawingml/2006/main" xmlns:r="http://schemas.openxmlformats.org/officeDocument/2006/relationships" xmlns:p="http://schemas.openxmlformats.org/presentationml/2006/main">
  <p:tag name="NUM" val="5"/>
</p:tagLst>
</file>

<file path=ppt/tags/tag235.xml><?xml version="1.0" encoding="utf-8"?>
<p:tagLst xmlns:a="http://schemas.openxmlformats.org/drawingml/2006/main" xmlns:r="http://schemas.openxmlformats.org/officeDocument/2006/relationships" xmlns:p="http://schemas.openxmlformats.org/presentationml/2006/main">
  <p:tag name="NUM" val="1"/>
</p:tagLst>
</file>

<file path=ppt/tags/tag236.xml><?xml version="1.0" encoding="utf-8"?>
<p:tagLst xmlns:a="http://schemas.openxmlformats.org/drawingml/2006/main" xmlns:r="http://schemas.openxmlformats.org/officeDocument/2006/relationships" xmlns:p="http://schemas.openxmlformats.org/presentationml/2006/main">
  <p:tag name="NUM" val="7"/>
</p:tagLst>
</file>

<file path=ppt/tags/tag237.xml><?xml version="1.0" encoding="utf-8"?>
<p:tagLst xmlns:a="http://schemas.openxmlformats.org/drawingml/2006/main" xmlns:r="http://schemas.openxmlformats.org/officeDocument/2006/relationships" xmlns:p="http://schemas.openxmlformats.org/presentationml/2006/main">
  <p:tag name="NUM" val="3"/>
</p:tagLst>
</file>

<file path=ppt/tags/tag238.xml><?xml version="1.0" encoding="utf-8"?>
<p:tagLst xmlns:a="http://schemas.openxmlformats.org/drawingml/2006/main" xmlns:r="http://schemas.openxmlformats.org/officeDocument/2006/relationships" xmlns:p="http://schemas.openxmlformats.org/presentationml/2006/main">
  <p:tag name="NUM" val="5"/>
</p:tagLst>
</file>

<file path=ppt/tags/tag239.xml><?xml version="1.0" encoding="utf-8"?>
<p:tagLst xmlns:a="http://schemas.openxmlformats.org/drawingml/2006/main" xmlns:r="http://schemas.openxmlformats.org/officeDocument/2006/relationships" xmlns:p="http://schemas.openxmlformats.org/presentationml/2006/main">
  <p:tag name="NUM" val="7"/>
</p:tagLst>
</file>

<file path=ppt/tags/tag24.xml><?xml version="1.0" encoding="utf-8"?>
<p:tagLst xmlns:a="http://schemas.openxmlformats.org/drawingml/2006/main" xmlns:r="http://schemas.openxmlformats.org/officeDocument/2006/relationships" xmlns:p="http://schemas.openxmlformats.org/presentationml/2006/main">
  <p:tag name="NUM" val="12"/>
</p:tagLst>
</file>

<file path=ppt/tags/tag240.xml><?xml version="1.0" encoding="utf-8"?>
<p:tagLst xmlns:a="http://schemas.openxmlformats.org/drawingml/2006/main" xmlns:r="http://schemas.openxmlformats.org/officeDocument/2006/relationships" xmlns:p="http://schemas.openxmlformats.org/presentationml/2006/main">
  <p:tag name="NUM" val="1"/>
</p:tagLst>
</file>

<file path=ppt/tags/tag241.xml><?xml version="1.0" encoding="utf-8"?>
<p:tagLst xmlns:a="http://schemas.openxmlformats.org/drawingml/2006/main" xmlns:r="http://schemas.openxmlformats.org/officeDocument/2006/relationships" xmlns:p="http://schemas.openxmlformats.org/presentationml/2006/main">
  <p:tag name="NUM" val="1"/>
</p:tagLst>
</file>

<file path=ppt/tags/tag242.xml><?xml version="1.0" encoding="utf-8"?>
<p:tagLst xmlns:a="http://schemas.openxmlformats.org/drawingml/2006/main" xmlns:r="http://schemas.openxmlformats.org/officeDocument/2006/relationships" xmlns:p="http://schemas.openxmlformats.org/presentationml/2006/main">
  <p:tag name="NUM" val="2"/>
</p:tagLst>
</file>

<file path=ppt/tags/tag243.xml><?xml version="1.0" encoding="utf-8"?>
<p:tagLst xmlns:a="http://schemas.openxmlformats.org/drawingml/2006/main" xmlns:r="http://schemas.openxmlformats.org/officeDocument/2006/relationships" xmlns:p="http://schemas.openxmlformats.org/presentationml/2006/main">
  <p:tag name="NUM" val="3"/>
</p:tagLst>
</file>

<file path=ppt/tags/tag244.xml><?xml version="1.0" encoding="utf-8"?>
<p:tagLst xmlns:a="http://schemas.openxmlformats.org/drawingml/2006/main" xmlns:r="http://schemas.openxmlformats.org/officeDocument/2006/relationships" xmlns:p="http://schemas.openxmlformats.org/presentationml/2006/main">
  <p:tag name="NUM" val="4"/>
</p:tagLst>
</file>

<file path=ppt/tags/tag245.xml><?xml version="1.0" encoding="utf-8"?>
<p:tagLst xmlns:a="http://schemas.openxmlformats.org/drawingml/2006/main" xmlns:r="http://schemas.openxmlformats.org/officeDocument/2006/relationships" xmlns:p="http://schemas.openxmlformats.org/presentationml/2006/main">
  <p:tag name="NUM" val="5"/>
</p:tagLst>
</file>

<file path=ppt/tags/tag246.xml><?xml version="1.0" encoding="utf-8"?>
<p:tagLst xmlns:a="http://schemas.openxmlformats.org/drawingml/2006/main" xmlns:r="http://schemas.openxmlformats.org/officeDocument/2006/relationships" xmlns:p="http://schemas.openxmlformats.org/presentationml/2006/main">
  <p:tag name="NUM" val="6"/>
</p:tagLst>
</file>

<file path=ppt/tags/tag247.xml><?xml version="1.0" encoding="utf-8"?>
<p:tagLst xmlns:a="http://schemas.openxmlformats.org/drawingml/2006/main" xmlns:r="http://schemas.openxmlformats.org/officeDocument/2006/relationships" xmlns:p="http://schemas.openxmlformats.org/presentationml/2006/main">
  <p:tag name="NUM" val="7"/>
</p:tagLst>
</file>

<file path=ppt/tags/tag248.xml><?xml version="1.0" encoding="utf-8"?>
<p:tagLst xmlns:a="http://schemas.openxmlformats.org/drawingml/2006/main" xmlns:r="http://schemas.openxmlformats.org/officeDocument/2006/relationships" xmlns:p="http://schemas.openxmlformats.org/presentationml/2006/main">
  <p:tag name="NUM" val="8"/>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4"/>
</p:tagLst>
</file>

<file path=ppt/tags/tag28.xml><?xml version="1.0" encoding="utf-8"?>
<p:tagLst xmlns:a="http://schemas.openxmlformats.org/drawingml/2006/main" xmlns:r="http://schemas.openxmlformats.org/officeDocument/2006/relationships" xmlns:p="http://schemas.openxmlformats.org/presentationml/2006/main">
  <p:tag name="NUM" val="5"/>
</p:tagLst>
</file>

<file path=ppt/tags/tag29.xml><?xml version="1.0" encoding="utf-8"?>
<p:tagLst xmlns:a="http://schemas.openxmlformats.org/drawingml/2006/main" xmlns:r="http://schemas.openxmlformats.org/officeDocument/2006/relationships" xmlns:p="http://schemas.openxmlformats.org/presentationml/2006/main">
  <p:tag name="NUM" val="6"/>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3"/>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5"/>
</p:tagLst>
</file>

<file path=ppt/tags/tag35.xml><?xml version="1.0" encoding="utf-8"?>
<p:tagLst xmlns:a="http://schemas.openxmlformats.org/drawingml/2006/main" xmlns:r="http://schemas.openxmlformats.org/officeDocument/2006/relationships" xmlns:p="http://schemas.openxmlformats.org/presentationml/2006/main">
  <p:tag name="NUM" val="6"/>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4"/>
</p:tagLst>
</file>

<file path=ppt/tags/tag44.xml><?xml version="1.0" encoding="utf-8"?>
<p:tagLst xmlns:a="http://schemas.openxmlformats.org/drawingml/2006/main" xmlns:r="http://schemas.openxmlformats.org/officeDocument/2006/relationships" xmlns:p="http://schemas.openxmlformats.org/presentationml/2006/main">
  <p:tag name="NUM" val="5"/>
</p:tagLst>
</file>

<file path=ppt/tags/tag45.xml><?xml version="1.0" encoding="utf-8"?>
<p:tagLst xmlns:a="http://schemas.openxmlformats.org/drawingml/2006/main" xmlns:r="http://schemas.openxmlformats.org/officeDocument/2006/relationships" xmlns:p="http://schemas.openxmlformats.org/presentationml/2006/main">
  <p:tag name="NUM" val="6"/>
</p:tagLst>
</file>

<file path=ppt/tags/tag46.xml><?xml version="1.0" encoding="utf-8"?>
<p:tagLst xmlns:a="http://schemas.openxmlformats.org/drawingml/2006/main" xmlns:r="http://schemas.openxmlformats.org/officeDocument/2006/relationships" xmlns:p="http://schemas.openxmlformats.org/presentationml/2006/main">
  <p:tag name="NUM" val="7"/>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6"/>
</p:tagLst>
</file>

<file path=ppt/tags/tag50.xml><?xml version="1.0" encoding="utf-8"?>
<p:tagLst xmlns:a="http://schemas.openxmlformats.org/drawingml/2006/main" xmlns:r="http://schemas.openxmlformats.org/officeDocument/2006/relationships" xmlns:p="http://schemas.openxmlformats.org/presentationml/2006/main">
  <p:tag name="NUM" val="4"/>
</p:tagLst>
</file>

<file path=ppt/tags/tag51.xml><?xml version="1.0" encoding="utf-8"?>
<p:tagLst xmlns:a="http://schemas.openxmlformats.org/drawingml/2006/main" xmlns:r="http://schemas.openxmlformats.org/officeDocument/2006/relationships" xmlns:p="http://schemas.openxmlformats.org/presentationml/2006/main">
  <p:tag name="NUM" val="5"/>
</p:tagLst>
</file>

<file path=ppt/tags/tag52.xml><?xml version="1.0" encoding="utf-8"?>
<p:tagLst xmlns:a="http://schemas.openxmlformats.org/drawingml/2006/main" xmlns:r="http://schemas.openxmlformats.org/officeDocument/2006/relationships" xmlns:p="http://schemas.openxmlformats.org/presentationml/2006/main">
  <p:tag name="NUM" val="6"/>
</p:tagLst>
</file>

<file path=ppt/tags/tag53.xml><?xml version="1.0" encoding="utf-8"?>
<p:tagLst xmlns:a="http://schemas.openxmlformats.org/drawingml/2006/main" xmlns:r="http://schemas.openxmlformats.org/officeDocument/2006/relationships" xmlns:p="http://schemas.openxmlformats.org/presentationml/2006/main">
  <p:tag name="NUM" val="7"/>
</p:tagLst>
</file>

<file path=ppt/tags/tag54.xml><?xml version="1.0" encoding="utf-8"?>
<p:tagLst xmlns:a="http://schemas.openxmlformats.org/drawingml/2006/main" xmlns:r="http://schemas.openxmlformats.org/officeDocument/2006/relationships" xmlns:p="http://schemas.openxmlformats.org/presentationml/2006/main">
  <p:tag name="NUM" val="8"/>
</p:tagLst>
</file>

<file path=ppt/tags/tag55.xml><?xml version="1.0" encoding="utf-8"?>
<p:tagLst xmlns:a="http://schemas.openxmlformats.org/drawingml/2006/main" xmlns:r="http://schemas.openxmlformats.org/officeDocument/2006/relationships" xmlns:p="http://schemas.openxmlformats.org/presentationml/2006/main">
  <p:tag name="NUM" val="9"/>
</p:tagLst>
</file>

<file path=ppt/tags/tag56.xml><?xml version="1.0" encoding="utf-8"?>
<p:tagLst xmlns:a="http://schemas.openxmlformats.org/drawingml/2006/main" xmlns:r="http://schemas.openxmlformats.org/officeDocument/2006/relationships" xmlns:p="http://schemas.openxmlformats.org/presentationml/2006/main">
  <p:tag name="NUM" val="10"/>
</p:tagLst>
</file>

<file path=ppt/tags/tag57.xml><?xml version="1.0" encoding="utf-8"?>
<p:tagLst xmlns:a="http://schemas.openxmlformats.org/drawingml/2006/main" xmlns:r="http://schemas.openxmlformats.org/officeDocument/2006/relationships" xmlns:p="http://schemas.openxmlformats.org/presentationml/2006/main">
  <p:tag name="NUM" val="11"/>
</p:tagLst>
</file>

<file path=ppt/tags/tag58.xml><?xml version="1.0" encoding="utf-8"?>
<p:tagLst xmlns:a="http://schemas.openxmlformats.org/drawingml/2006/main" xmlns:r="http://schemas.openxmlformats.org/officeDocument/2006/relationships" xmlns:p="http://schemas.openxmlformats.org/presentationml/2006/main">
  <p:tag name="NUM" val="12"/>
</p:tagLst>
</file>

<file path=ppt/tags/tag59.xml><?xml version="1.0" encoding="utf-8"?>
<p:tagLst xmlns:a="http://schemas.openxmlformats.org/drawingml/2006/main" xmlns:r="http://schemas.openxmlformats.org/officeDocument/2006/relationships" xmlns:p="http://schemas.openxmlformats.org/presentationml/2006/main">
  <p:tag name="NUM" val="13"/>
</p:tagLst>
</file>

<file path=ppt/tags/tag6.xml><?xml version="1.0" encoding="utf-8"?>
<p:tagLst xmlns:a="http://schemas.openxmlformats.org/drawingml/2006/main" xmlns:r="http://schemas.openxmlformats.org/officeDocument/2006/relationships" xmlns:p="http://schemas.openxmlformats.org/presentationml/2006/main">
  <p:tag name="NUM" val="4"/>
</p:tagLst>
</file>

<file path=ppt/tags/tag60.xml><?xml version="1.0" encoding="utf-8"?>
<p:tagLst xmlns:a="http://schemas.openxmlformats.org/drawingml/2006/main" xmlns:r="http://schemas.openxmlformats.org/officeDocument/2006/relationships" xmlns:p="http://schemas.openxmlformats.org/presentationml/2006/main">
  <p:tag name="NUM" val="14"/>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4"/>
</p:tagLst>
</file>

<file path=ppt/tags/tag65.xml><?xml version="1.0" encoding="utf-8"?>
<p:tagLst xmlns:a="http://schemas.openxmlformats.org/drawingml/2006/main" xmlns:r="http://schemas.openxmlformats.org/officeDocument/2006/relationships" xmlns:p="http://schemas.openxmlformats.org/presentationml/2006/main">
  <p:tag name="NUM" val="5"/>
</p:tagLst>
</file>

<file path=ppt/tags/tag66.xml><?xml version="1.0" encoding="utf-8"?>
<p:tagLst xmlns:a="http://schemas.openxmlformats.org/drawingml/2006/main" xmlns:r="http://schemas.openxmlformats.org/officeDocument/2006/relationships" xmlns:p="http://schemas.openxmlformats.org/presentationml/2006/main">
  <p:tag name="NUM" val="6"/>
</p:tagLst>
</file>

<file path=ppt/tags/tag67.xml><?xml version="1.0" encoding="utf-8"?>
<p:tagLst xmlns:a="http://schemas.openxmlformats.org/drawingml/2006/main" xmlns:r="http://schemas.openxmlformats.org/officeDocument/2006/relationships" xmlns:p="http://schemas.openxmlformats.org/presentationml/2006/main">
  <p:tag name="NUM" val="7"/>
</p:tagLst>
</file>

<file path=ppt/tags/tag68.xml><?xml version="1.0" encoding="utf-8"?>
<p:tagLst xmlns:a="http://schemas.openxmlformats.org/drawingml/2006/main" xmlns:r="http://schemas.openxmlformats.org/officeDocument/2006/relationships" xmlns:p="http://schemas.openxmlformats.org/presentationml/2006/main">
  <p:tag name="NUM" val="8"/>
</p:tagLst>
</file>

<file path=ppt/tags/tag69.xml><?xml version="1.0" encoding="utf-8"?>
<p:tagLst xmlns:a="http://schemas.openxmlformats.org/drawingml/2006/main" xmlns:r="http://schemas.openxmlformats.org/officeDocument/2006/relationships" xmlns:p="http://schemas.openxmlformats.org/presentationml/2006/main">
  <p:tag name="NUM" val="9"/>
</p:tagLst>
</file>

<file path=ppt/tags/tag7.xml><?xml version="1.0" encoding="utf-8"?>
<p:tagLst xmlns:a="http://schemas.openxmlformats.org/drawingml/2006/main" xmlns:r="http://schemas.openxmlformats.org/officeDocument/2006/relationships" xmlns:p="http://schemas.openxmlformats.org/presentationml/2006/main">
  <p:tag name="NUM" val="6"/>
</p:tagLst>
</file>

<file path=ppt/tags/tag70.xml><?xml version="1.0" encoding="utf-8"?>
<p:tagLst xmlns:a="http://schemas.openxmlformats.org/drawingml/2006/main" xmlns:r="http://schemas.openxmlformats.org/officeDocument/2006/relationships" xmlns:p="http://schemas.openxmlformats.org/presentationml/2006/main">
  <p:tag name="NUM" val="10"/>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3"/>
</p:tagLst>
</file>

<file path=ppt/tags/tag74.xml><?xml version="1.0" encoding="utf-8"?>
<p:tagLst xmlns:a="http://schemas.openxmlformats.org/drawingml/2006/main" xmlns:r="http://schemas.openxmlformats.org/officeDocument/2006/relationships" xmlns:p="http://schemas.openxmlformats.org/presentationml/2006/main">
  <p:tag name="NUM" val="4"/>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3"/>
</p:tagLst>
</file>

<file path=ppt/tags/tag78.xml><?xml version="1.0" encoding="utf-8"?>
<p:tagLst xmlns:a="http://schemas.openxmlformats.org/drawingml/2006/main" xmlns:r="http://schemas.openxmlformats.org/officeDocument/2006/relationships" xmlns:p="http://schemas.openxmlformats.org/presentationml/2006/main">
  <p:tag name="NUM" val="4"/>
</p:tagLst>
</file>

<file path=ppt/tags/tag79.xml><?xml version="1.0" encoding="utf-8"?>
<p:tagLst xmlns:a="http://schemas.openxmlformats.org/drawingml/2006/main" xmlns:r="http://schemas.openxmlformats.org/officeDocument/2006/relationships" xmlns:p="http://schemas.openxmlformats.org/presentationml/2006/main">
  <p:tag name="NUM" val="5"/>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6"/>
</p:tagLst>
</file>

<file path=ppt/tags/tag81.xml><?xml version="1.0" encoding="utf-8"?>
<p:tagLst xmlns:a="http://schemas.openxmlformats.org/drawingml/2006/main" xmlns:r="http://schemas.openxmlformats.org/officeDocument/2006/relationships" xmlns:p="http://schemas.openxmlformats.org/presentationml/2006/main">
  <p:tag name="NUM" val="7"/>
</p:tagLst>
</file>

<file path=ppt/tags/tag82.xml><?xml version="1.0" encoding="utf-8"?>
<p:tagLst xmlns:a="http://schemas.openxmlformats.org/drawingml/2006/main" xmlns:r="http://schemas.openxmlformats.org/officeDocument/2006/relationships" xmlns:p="http://schemas.openxmlformats.org/presentationml/2006/main">
  <p:tag name="NUM" val="8"/>
</p:tagLst>
</file>

<file path=ppt/tags/tag83.xml><?xml version="1.0" encoding="utf-8"?>
<p:tagLst xmlns:a="http://schemas.openxmlformats.org/drawingml/2006/main" xmlns:r="http://schemas.openxmlformats.org/officeDocument/2006/relationships" xmlns:p="http://schemas.openxmlformats.org/presentationml/2006/main">
  <p:tag name="NUM" val="9"/>
</p:tagLst>
</file>

<file path=ppt/tags/tag84.xml><?xml version="1.0" encoding="utf-8"?>
<p:tagLst xmlns:a="http://schemas.openxmlformats.org/drawingml/2006/main" xmlns:r="http://schemas.openxmlformats.org/officeDocument/2006/relationships" xmlns:p="http://schemas.openxmlformats.org/presentationml/2006/main">
  <p:tag name="NUM" val="10"/>
</p:tagLst>
</file>

<file path=ppt/tags/tag85.xml><?xml version="1.0" encoding="utf-8"?>
<p:tagLst xmlns:a="http://schemas.openxmlformats.org/drawingml/2006/main" xmlns:r="http://schemas.openxmlformats.org/officeDocument/2006/relationships" xmlns:p="http://schemas.openxmlformats.org/presentationml/2006/main">
  <p:tag name="NUM" val="11"/>
</p:tagLst>
</file>

<file path=ppt/tags/tag86.xml><?xml version="1.0" encoding="utf-8"?>
<p:tagLst xmlns:a="http://schemas.openxmlformats.org/drawingml/2006/main" xmlns:r="http://schemas.openxmlformats.org/officeDocument/2006/relationships" xmlns:p="http://schemas.openxmlformats.org/presentationml/2006/main">
  <p:tag name="NUM" val="12"/>
</p:tagLst>
</file>

<file path=ppt/tags/tag87.xml><?xml version="1.0" encoding="utf-8"?>
<p:tagLst xmlns:a="http://schemas.openxmlformats.org/drawingml/2006/main" xmlns:r="http://schemas.openxmlformats.org/officeDocument/2006/relationships" xmlns:p="http://schemas.openxmlformats.org/presentationml/2006/main">
  <p:tag name="NUM" val="13"/>
</p:tagLst>
</file>

<file path=ppt/tags/tag88.xml><?xml version="1.0" encoding="utf-8"?>
<p:tagLst xmlns:a="http://schemas.openxmlformats.org/drawingml/2006/main" xmlns:r="http://schemas.openxmlformats.org/officeDocument/2006/relationships" xmlns:p="http://schemas.openxmlformats.org/presentationml/2006/main">
  <p:tag name="NUM" val="14"/>
</p:tagLst>
</file>

<file path=ppt/tags/tag89.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3"/>
</p:tagLst>
</file>

<file path=ppt/tags/tag92.xml><?xml version="1.0" encoding="utf-8"?>
<p:tagLst xmlns:a="http://schemas.openxmlformats.org/drawingml/2006/main" xmlns:r="http://schemas.openxmlformats.org/officeDocument/2006/relationships" xmlns:p="http://schemas.openxmlformats.org/presentationml/2006/main">
  <p:tag name="NUM" val="4"/>
</p:tagLst>
</file>

<file path=ppt/tags/tag93.xml><?xml version="1.0" encoding="utf-8"?>
<p:tagLst xmlns:a="http://schemas.openxmlformats.org/drawingml/2006/main" xmlns:r="http://schemas.openxmlformats.org/officeDocument/2006/relationships" xmlns:p="http://schemas.openxmlformats.org/presentationml/2006/main">
  <p:tag name="NUM" val="5"/>
</p:tagLst>
</file>

<file path=ppt/tags/tag94.xml><?xml version="1.0" encoding="utf-8"?>
<p:tagLst xmlns:a="http://schemas.openxmlformats.org/drawingml/2006/main" xmlns:r="http://schemas.openxmlformats.org/officeDocument/2006/relationships" xmlns:p="http://schemas.openxmlformats.org/presentationml/2006/main">
  <p:tag name="NUM" val="6"/>
</p:tagLst>
</file>

<file path=ppt/tags/tag95.xml><?xml version="1.0" encoding="utf-8"?>
<p:tagLst xmlns:a="http://schemas.openxmlformats.org/drawingml/2006/main" xmlns:r="http://schemas.openxmlformats.org/officeDocument/2006/relationships" xmlns:p="http://schemas.openxmlformats.org/presentationml/2006/main">
  <p:tag name="NUM" val="7"/>
</p:tagLst>
</file>

<file path=ppt/tags/tag96.xml><?xml version="1.0" encoding="utf-8"?>
<p:tagLst xmlns:a="http://schemas.openxmlformats.org/drawingml/2006/main" xmlns:r="http://schemas.openxmlformats.org/officeDocument/2006/relationships" xmlns:p="http://schemas.openxmlformats.org/presentationml/2006/main">
  <p:tag name="NUM" val="8"/>
</p:tagLst>
</file>

<file path=ppt/tags/tag97.xml><?xml version="1.0" encoding="utf-8"?>
<p:tagLst xmlns:a="http://schemas.openxmlformats.org/drawingml/2006/main" xmlns:r="http://schemas.openxmlformats.org/officeDocument/2006/relationships" xmlns:p="http://schemas.openxmlformats.org/presentationml/2006/main">
  <p:tag name="NUM" val="9"/>
</p:tagLst>
</file>

<file path=ppt/tags/tag98.xml><?xml version="1.0" encoding="utf-8"?>
<p:tagLst xmlns:a="http://schemas.openxmlformats.org/drawingml/2006/main" xmlns:r="http://schemas.openxmlformats.org/officeDocument/2006/relationships" xmlns:p="http://schemas.openxmlformats.org/presentationml/2006/main">
  <p:tag name="NUM" val="10"/>
</p:tagLst>
</file>

<file path=ppt/tags/tag9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653</TotalTime>
  <Words>2166</Words>
  <Application>Microsoft Office PowerPoint</Application>
  <PresentationFormat>Grand écran</PresentationFormat>
  <Paragraphs>327</Paragraphs>
  <Slides>44</Slides>
  <Notes>7</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44</vt:i4>
      </vt:variant>
    </vt:vector>
  </HeadingPairs>
  <TitlesOfParts>
    <vt:vector size="48" baseType="lpstr">
      <vt:lpstr>Arial</vt:lpstr>
      <vt:lpstr>Calibri</vt:lpstr>
      <vt:lpstr>Calibri Light</vt:lpstr>
      <vt:lpstr>Thème Office</vt:lpstr>
      <vt:lpstr>Utilisation de la fonction  soft skills sur l’outil  </vt:lpstr>
      <vt:lpstr>Présentation PowerPoint</vt:lpstr>
      <vt:lpstr>La plateforme est divisée en 3 parties</vt:lpstr>
      <vt:lpstr>Présentation PowerPoint</vt:lpstr>
      <vt:lpstr>ACCEDER A MOBIPASS</vt:lpstr>
      <vt:lpstr>Accéder aux différents modules soft skills</vt:lpstr>
      <vt:lpstr>Présentation PowerPoint</vt:lpstr>
      <vt:lpstr>Visualiser le référentiel soft skills</vt:lpstr>
      <vt:lpstr>Présentation PowerPoint</vt:lpstr>
      <vt:lpstr>Présentation PowerPoint</vt:lpstr>
      <vt:lpstr>Présentation PowerPoint</vt:lpstr>
      <vt:lpstr>ENREGISTRER UN POSITIONNEMENT INITIAL</vt:lpstr>
      <vt:lpstr>Présentation PowerPoint</vt:lpstr>
      <vt:lpstr>Présentation PowerPoint</vt:lpstr>
      <vt:lpstr>Consulter UN positionnement initiaL</vt:lpstr>
      <vt:lpstr>Présentation PowerPoint</vt:lpstr>
      <vt:lpstr>Enregistrer UNE évaluation</vt:lpstr>
      <vt:lpstr>Présentation PowerPoint</vt:lpstr>
      <vt:lpstr>Présentation PowerPoint</vt:lpstr>
      <vt:lpstr>Présentation PowerPoint</vt:lpstr>
      <vt:lpstr>POUR MEMOIRE : METHODE D’EVALUATION</vt:lpstr>
      <vt:lpstr>Consulter UNE évaluation</vt:lpstr>
      <vt:lpstr>Evaluer par le biais d’un référentiel ECVET</vt:lpstr>
      <vt:lpstr>Visualiser les référentiels ECVET qui possèdent un lien avec la base des soft skills</vt:lpstr>
      <vt:lpstr>GENERER DES ATTESTATIONS SOFT SKILLS, CERTIFICATS ET CV</vt:lpstr>
      <vt:lpstr>Présentation PowerPoint</vt:lpstr>
      <vt:lpstr>Présentation PowerPoint</vt:lpstr>
      <vt:lpstr>Présentation PowerPoint</vt:lpstr>
      <vt:lpstr>Présentation PowerPoint</vt:lpstr>
      <vt:lpstr>ACCEDER A MOBITRAIN</vt:lpstr>
      <vt:lpstr>ACCEDER AU MODULE SOFT SKILLS</vt:lpstr>
      <vt:lpstr>GARDER UNE TRACE D’UNE FORMATION OU D’UNE CONSOLIDATION</vt:lpstr>
      <vt:lpstr>Présentation PowerPoint</vt:lpstr>
      <vt:lpstr>GENERER UNE ATTESTATION DE FORMATION</vt:lpstr>
      <vt:lpstr>Présentation PowerPoint</vt:lpstr>
      <vt:lpstr>Présentation PowerPoint</vt:lpstr>
      <vt:lpstr>ACCEDER A MOBITOOLS</vt:lpstr>
      <vt:lpstr>ACCEDER AU MODULE SOFT SKILLS</vt:lpstr>
      <vt:lpstr>Présentation PowerPoint</vt:lpstr>
      <vt:lpstr>Consulter les fiches outil du projet soft skills </vt:lpstr>
      <vt:lpstr>Présentation PowerPoint</vt:lpstr>
      <vt:lpstr>Présentation PowerPoint</vt:lpstr>
      <vt:lpstr>Présentation PowerPoint</vt:lpstr>
      <vt:lpstr>Consulter LES AUTRES DOCUMENTS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Judith Fischer</dc:creator>
  <cp:lastModifiedBy>Judith Fischer</cp:lastModifiedBy>
  <cp:revision>9</cp:revision>
  <dcterms:created xsi:type="dcterms:W3CDTF">2021-06-22T16:04:57Z</dcterms:created>
  <dcterms:modified xsi:type="dcterms:W3CDTF">2021-09-29T16:34:33Z</dcterms:modified>
</cp:coreProperties>
</file>